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7010F0-D2F8-4D26-8C01-EDB93379AF34}" v="1514" dt="2025-08-28T12:32:14.870"/>
    <p1510:client id="{F72772FB-9470-4637-B907-B45AA24CEBAA}" v="58" dt="2025-08-28T13:21:24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DHAV AJINKYA" userId="8686520b-6608-4ebd-ac56-8bd8462ed7b6" providerId="ADAL" clId="{F72772FB-9470-4637-B907-B45AA24CEBAA}"/>
    <pc:docChg chg="undo custSel addSld delSld modSld">
      <pc:chgData name="JADHAV AJINKYA" userId="8686520b-6608-4ebd-ac56-8bd8462ed7b6" providerId="ADAL" clId="{F72772FB-9470-4637-B907-B45AA24CEBAA}" dt="2025-08-28T13:21:29.982" v="1217" actId="47"/>
      <pc:docMkLst>
        <pc:docMk/>
      </pc:docMkLst>
      <pc:sldChg chg="addSp modSp mod">
        <pc:chgData name="JADHAV AJINKYA" userId="8686520b-6608-4ebd-ac56-8bd8462ed7b6" providerId="ADAL" clId="{F72772FB-9470-4637-B907-B45AA24CEBAA}" dt="2025-08-28T12:59:57.036" v="333" actId="1076"/>
        <pc:sldMkLst>
          <pc:docMk/>
          <pc:sldMk cId="992542382" sldId="256"/>
        </pc:sldMkLst>
        <pc:spChg chg="add mod">
          <ac:chgData name="JADHAV AJINKYA" userId="8686520b-6608-4ebd-ac56-8bd8462ed7b6" providerId="ADAL" clId="{F72772FB-9470-4637-B907-B45AA24CEBAA}" dt="2025-08-28T12:57:02.397" v="181" actId="1076"/>
          <ac:spMkLst>
            <pc:docMk/>
            <pc:sldMk cId="992542382" sldId="256"/>
            <ac:spMk id="2" creationId="{7955B7A3-1904-94A1-0A56-D80A1D7E6E11}"/>
          </ac:spMkLst>
        </pc:spChg>
        <pc:spChg chg="add mod">
          <ac:chgData name="JADHAV AJINKYA" userId="8686520b-6608-4ebd-ac56-8bd8462ed7b6" providerId="ADAL" clId="{F72772FB-9470-4637-B907-B45AA24CEBAA}" dt="2025-08-28T12:57:39.338" v="201" actId="14100"/>
          <ac:spMkLst>
            <pc:docMk/>
            <pc:sldMk cId="992542382" sldId="256"/>
            <ac:spMk id="20" creationId="{2EB1D726-B622-0866-1140-57ED111F1D75}"/>
          </ac:spMkLst>
        </pc:spChg>
        <pc:spChg chg="add mod">
          <ac:chgData name="JADHAV AJINKYA" userId="8686520b-6608-4ebd-ac56-8bd8462ed7b6" providerId="ADAL" clId="{F72772FB-9470-4637-B907-B45AA24CEBAA}" dt="2025-08-28T12:57:52.619" v="210" actId="14100"/>
          <ac:spMkLst>
            <pc:docMk/>
            <pc:sldMk cId="992542382" sldId="256"/>
            <ac:spMk id="26" creationId="{1688096E-B3CE-4AD4-827C-1C38270583EB}"/>
          </ac:spMkLst>
        </pc:spChg>
        <pc:spChg chg="add mod">
          <ac:chgData name="JADHAV AJINKYA" userId="8686520b-6608-4ebd-ac56-8bd8462ed7b6" providerId="ADAL" clId="{F72772FB-9470-4637-B907-B45AA24CEBAA}" dt="2025-08-28T12:59:57.036" v="333" actId="1076"/>
          <ac:spMkLst>
            <pc:docMk/>
            <pc:sldMk cId="992542382" sldId="256"/>
            <ac:spMk id="28" creationId="{8D8454E4-7AA2-C928-6066-534F31929F2B}"/>
          </ac:spMkLst>
        </pc:spChg>
        <pc:spChg chg="add mod">
          <ac:chgData name="JADHAV AJINKYA" userId="8686520b-6608-4ebd-ac56-8bd8462ed7b6" providerId="ADAL" clId="{F72772FB-9470-4637-B907-B45AA24CEBAA}" dt="2025-08-28T12:59:09.989" v="271" actId="14100"/>
          <ac:spMkLst>
            <pc:docMk/>
            <pc:sldMk cId="992542382" sldId="256"/>
            <ac:spMk id="30" creationId="{0F542F74-AB79-BA8A-7B32-BF4043CEB1C7}"/>
          </ac:spMkLst>
        </pc:spChg>
        <pc:spChg chg="add mod">
          <ac:chgData name="JADHAV AJINKYA" userId="8686520b-6608-4ebd-ac56-8bd8462ed7b6" providerId="ADAL" clId="{F72772FB-9470-4637-B907-B45AA24CEBAA}" dt="2025-08-28T12:59:27.069" v="299" actId="14100"/>
          <ac:spMkLst>
            <pc:docMk/>
            <pc:sldMk cId="992542382" sldId="256"/>
            <ac:spMk id="32" creationId="{968EEE2A-F27C-D5C5-5626-FBCF7EBD786D}"/>
          </ac:spMkLst>
        </pc:spChg>
        <pc:graphicFrameChg chg="mod modGraphic">
          <ac:chgData name="JADHAV AJINKYA" userId="8686520b-6608-4ebd-ac56-8bd8462ed7b6" providerId="ADAL" clId="{F72772FB-9470-4637-B907-B45AA24CEBAA}" dt="2025-08-26T04:07:13.987" v="20"/>
          <ac:graphicFrameMkLst>
            <pc:docMk/>
            <pc:sldMk cId="992542382" sldId="256"/>
            <ac:graphicFrameMk id="7" creationId="{A20B0C69-3D41-1AB1-5F15-7DD00919A68A}"/>
          </ac:graphicFrameMkLst>
        </pc:graphicFrameChg>
        <pc:picChg chg="mod">
          <ac:chgData name="JADHAV AJINKYA" userId="8686520b-6608-4ebd-ac56-8bd8462ed7b6" providerId="ADAL" clId="{F72772FB-9470-4637-B907-B45AA24CEBAA}" dt="2025-08-28T12:56:11.944" v="129" actId="14100"/>
          <ac:picMkLst>
            <pc:docMk/>
            <pc:sldMk cId="992542382" sldId="256"/>
            <ac:picMk id="3" creationId="{04F4E47D-D91D-4713-993E-DA1853AC3DDE}"/>
          </ac:picMkLst>
        </pc:picChg>
        <pc:picChg chg="mod">
          <ac:chgData name="JADHAV AJINKYA" userId="8686520b-6608-4ebd-ac56-8bd8462ed7b6" providerId="ADAL" clId="{F72772FB-9470-4637-B907-B45AA24CEBAA}" dt="2025-08-28T12:57:58.894" v="212" actId="14100"/>
          <ac:picMkLst>
            <pc:docMk/>
            <pc:sldMk cId="992542382" sldId="256"/>
            <ac:picMk id="6" creationId="{331B1C05-CD2E-E2F0-9A94-FB1DA8EAEF15}"/>
          </ac:picMkLst>
        </pc:picChg>
        <pc:picChg chg="mod">
          <ac:chgData name="JADHAV AJINKYA" userId="8686520b-6608-4ebd-ac56-8bd8462ed7b6" providerId="ADAL" clId="{F72772FB-9470-4637-B907-B45AA24CEBAA}" dt="2025-08-28T12:56:22.659" v="135" actId="14100"/>
          <ac:picMkLst>
            <pc:docMk/>
            <pc:sldMk cId="992542382" sldId="256"/>
            <ac:picMk id="8" creationId="{DF065FFB-462A-F248-7210-784EAA675A3C}"/>
          </ac:picMkLst>
        </pc:picChg>
        <pc:picChg chg="mod">
          <ac:chgData name="JADHAV AJINKYA" userId="8686520b-6608-4ebd-ac56-8bd8462ed7b6" providerId="ADAL" clId="{F72772FB-9470-4637-B907-B45AA24CEBAA}" dt="2025-08-26T10:17:53.818" v="58" actId="1076"/>
          <ac:picMkLst>
            <pc:docMk/>
            <pc:sldMk cId="992542382" sldId="256"/>
            <ac:picMk id="9" creationId="{BAA463F9-46BC-A146-881A-A7F719830015}"/>
          </ac:picMkLst>
        </pc:picChg>
        <pc:picChg chg="mod">
          <ac:chgData name="JADHAV AJINKYA" userId="8686520b-6608-4ebd-ac56-8bd8462ed7b6" providerId="ADAL" clId="{F72772FB-9470-4637-B907-B45AA24CEBAA}" dt="2025-08-28T12:56:24.681" v="137" actId="14100"/>
          <ac:picMkLst>
            <pc:docMk/>
            <pc:sldMk cId="992542382" sldId="256"/>
            <ac:picMk id="10" creationId="{AEE5F00E-AE99-0272-9597-EAC14AD272DA}"/>
          </ac:picMkLst>
        </pc:picChg>
        <pc:picChg chg="mod">
          <ac:chgData name="JADHAV AJINKYA" userId="8686520b-6608-4ebd-ac56-8bd8462ed7b6" providerId="ADAL" clId="{F72772FB-9470-4637-B907-B45AA24CEBAA}" dt="2025-08-28T12:56:14.170" v="131" actId="14100"/>
          <ac:picMkLst>
            <pc:docMk/>
            <pc:sldMk cId="992542382" sldId="256"/>
            <ac:picMk id="11" creationId="{C48E4D0B-E049-1A14-6DB1-D6B93AF74767}"/>
          </ac:picMkLst>
        </pc:picChg>
        <pc:picChg chg="mod">
          <ac:chgData name="JADHAV AJINKYA" userId="8686520b-6608-4ebd-ac56-8bd8462ed7b6" providerId="ADAL" clId="{F72772FB-9470-4637-B907-B45AA24CEBAA}" dt="2025-08-28T12:58:03.535" v="214" actId="14100"/>
          <ac:picMkLst>
            <pc:docMk/>
            <pc:sldMk cId="992542382" sldId="256"/>
            <ac:picMk id="13" creationId="{D84D44AE-01E5-22F4-011B-17DCB1A82EA2}"/>
          </ac:picMkLst>
        </pc:picChg>
        <pc:picChg chg="mod">
          <ac:chgData name="JADHAV AJINKYA" userId="8686520b-6608-4ebd-ac56-8bd8462ed7b6" providerId="ADAL" clId="{F72772FB-9470-4637-B907-B45AA24CEBAA}" dt="2025-08-28T12:58:11.239" v="218" actId="14100"/>
          <ac:picMkLst>
            <pc:docMk/>
            <pc:sldMk cId="992542382" sldId="256"/>
            <ac:picMk id="14" creationId="{33CC52D1-D64E-4892-C919-3BB304411F2F}"/>
          </ac:picMkLst>
        </pc:picChg>
        <pc:picChg chg="mod">
          <ac:chgData name="JADHAV AJINKYA" userId="8686520b-6608-4ebd-ac56-8bd8462ed7b6" providerId="ADAL" clId="{F72772FB-9470-4637-B907-B45AA24CEBAA}" dt="2025-08-28T12:58:06.712" v="216" actId="14100"/>
          <ac:picMkLst>
            <pc:docMk/>
            <pc:sldMk cId="992542382" sldId="256"/>
            <ac:picMk id="16" creationId="{4954404A-9047-2282-2A56-9697812AA48A}"/>
          </ac:picMkLst>
        </pc:picChg>
        <pc:picChg chg="mod">
          <ac:chgData name="JADHAV AJINKYA" userId="8686520b-6608-4ebd-ac56-8bd8462ed7b6" providerId="ADAL" clId="{F72772FB-9470-4637-B907-B45AA24CEBAA}" dt="2025-08-28T12:57:08.638" v="184" actId="14100"/>
          <ac:picMkLst>
            <pc:docMk/>
            <pc:sldMk cId="992542382" sldId="256"/>
            <ac:picMk id="17" creationId="{E4051D03-8DDD-1900-10CE-F4328B7C87BC}"/>
          </ac:picMkLst>
        </pc:picChg>
        <pc:picChg chg="mod ord">
          <ac:chgData name="JADHAV AJINKYA" userId="8686520b-6608-4ebd-ac56-8bd8462ed7b6" providerId="ADAL" clId="{F72772FB-9470-4637-B907-B45AA24CEBAA}" dt="2025-08-28T12:58:44.098" v="258" actId="14100"/>
          <ac:picMkLst>
            <pc:docMk/>
            <pc:sldMk cId="992542382" sldId="256"/>
            <ac:picMk id="19" creationId="{B23E6648-1C17-38D3-33D8-D474E4651CC3}"/>
          </ac:picMkLst>
        </pc:picChg>
        <pc:picChg chg="mod">
          <ac:chgData name="JADHAV AJINKYA" userId="8686520b-6608-4ebd-ac56-8bd8462ed7b6" providerId="ADAL" clId="{F72772FB-9470-4637-B907-B45AA24CEBAA}" dt="2025-08-28T12:57:32.481" v="199" actId="14100"/>
          <ac:picMkLst>
            <pc:docMk/>
            <pc:sldMk cId="992542382" sldId="256"/>
            <ac:picMk id="23" creationId="{06C20884-00E1-46E7-E2CC-5D512CDB6EFD}"/>
          </ac:picMkLst>
        </pc:picChg>
        <pc:picChg chg="mod">
          <ac:chgData name="JADHAV AJINKYA" userId="8686520b-6608-4ebd-ac56-8bd8462ed7b6" providerId="ADAL" clId="{F72772FB-9470-4637-B907-B45AA24CEBAA}" dt="2025-08-28T12:58:49.543" v="262" actId="14100"/>
          <ac:picMkLst>
            <pc:docMk/>
            <pc:sldMk cId="992542382" sldId="256"/>
            <ac:picMk id="24" creationId="{DBB0A844-75BF-B718-AF36-44DC8BB95657}"/>
          </ac:picMkLst>
        </pc:picChg>
        <pc:picChg chg="mod">
          <ac:chgData name="JADHAV AJINKYA" userId="8686520b-6608-4ebd-ac56-8bd8462ed7b6" providerId="ADAL" clId="{F72772FB-9470-4637-B907-B45AA24CEBAA}" dt="2025-08-28T12:59:06.538" v="270" actId="14100"/>
          <ac:picMkLst>
            <pc:docMk/>
            <pc:sldMk cId="992542382" sldId="256"/>
            <ac:picMk id="25" creationId="{3FDCD95A-17A3-16CF-DB7C-562E7C4B9FF3}"/>
          </ac:picMkLst>
        </pc:picChg>
        <pc:picChg chg="mod">
          <ac:chgData name="JADHAV AJINKYA" userId="8686520b-6608-4ebd-ac56-8bd8462ed7b6" providerId="ADAL" clId="{F72772FB-9470-4637-B907-B45AA24CEBAA}" dt="2025-08-28T12:57:43.320" v="203" actId="14100"/>
          <ac:picMkLst>
            <pc:docMk/>
            <pc:sldMk cId="992542382" sldId="256"/>
            <ac:picMk id="29" creationId="{5483EEA5-C956-13DF-F158-CA5780449A55}"/>
          </ac:picMkLst>
        </pc:picChg>
        <pc:picChg chg="mod">
          <ac:chgData name="JADHAV AJINKYA" userId="8686520b-6608-4ebd-ac56-8bd8462ed7b6" providerId="ADAL" clId="{F72772FB-9470-4637-B907-B45AA24CEBAA}" dt="2025-08-28T12:59:03.371" v="268" actId="14100"/>
          <ac:picMkLst>
            <pc:docMk/>
            <pc:sldMk cId="992542382" sldId="256"/>
            <ac:picMk id="31" creationId="{66F09384-DBB5-6EDE-E751-64D6752182F6}"/>
          </ac:picMkLst>
        </pc:picChg>
      </pc:sldChg>
      <pc:sldChg chg="addSp modSp add mod">
        <pc:chgData name="JADHAV AJINKYA" userId="8686520b-6608-4ebd-ac56-8bd8462ed7b6" providerId="ADAL" clId="{F72772FB-9470-4637-B907-B45AA24CEBAA}" dt="2025-08-28T13:04:29.261" v="522" actId="1036"/>
        <pc:sldMkLst>
          <pc:docMk/>
          <pc:sldMk cId="1783358058" sldId="257"/>
        </pc:sldMkLst>
        <pc:spChg chg="add mod">
          <ac:chgData name="JADHAV AJINKYA" userId="8686520b-6608-4ebd-ac56-8bd8462ed7b6" providerId="ADAL" clId="{F72772FB-9470-4637-B907-B45AA24CEBAA}" dt="2025-08-28T13:04:29.261" v="522" actId="1036"/>
          <ac:spMkLst>
            <pc:docMk/>
            <pc:sldMk cId="1783358058" sldId="257"/>
            <ac:spMk id="2" creationId="{2BCC7D3A-5031-0FCF-7209-22634D711C70}"/>
          </ac:spMkLst>
        </pc:spChg>
        <pc:spChg chg="add mod">
          <ac:chgData name="JADHAV AJINKYA" userId="8686520b-6608-4ebd-ac56-8bd8462ed7b6" providerId="ADAL" clId="{F72772FB-9470-4637-B907-B45AA24CEBAA}" dt="2025-08-28T13:01:01.606" v="380" actId="14100"/>
          <ac:spMkLst>
            <pc:docMk/>
            <pc:sldMk cId="1783358058" sldId="257"/>
            <ac:spMk id="19" creationId="{93AFE7F6-9040-808B-5572-45F937C1C800}"/>
          </ac:spMkLst>
        </pc:spChg>
        <pc:spChg chg="add mod">
          <ac:chgData name="JADHAV AJINKYA" userId="8686520b-6608-4ebd-ac56-8bd8462ed7b6" providerId="ADAL" clId="{F72772FB-9470-4637-B907-B45AA24CEBAA}" dt="2025-08-28T13:01:10.321" v="392" actId="14100"/>
          <ac:spMkLst>
            <pc:docMk/>
            <pc:sldMk cId="1783358058" sldId="257"/>
            <ac:spMk id="25" creationId="{8B0AD074-0121-F8EE-C111-A704266E1F02}"/>
          </ac:spMkLst>
        </pc:spChg>
        <pc:spChg chg="add mod">
          <ac:chgData name="JADHAV AJINKYA" userId="8686520b-6608-4ebd-ac56-8bd8462ed7b6" providerId="ADAL" clId="{F72772FB-9470-4637-B907-B45AA24CEBAA}" dt="2025-08-28T13:01:14.795" v="393" actId="571"/>
          <ac:spMkLst>
            <pc:docMk/>
            <pc:sldMk cId="1783358058" sldId="257"/>
            <ac:spMk id="28" creationId="{1E819F70-7973-9E11-014A-7815E1563533}"/>
          </ac:spMkLst>
        </pc:spChg>
        <pc:spChg chg="add mod">
          <ac:chgData name="JADHAV AJINKYA" userId="8686520b-6608-4ebd-ac56-8bd8462ed7b6" providerId="ADAL" clId="{F72772FB-9470-4637-B907-B45AA24CEBAA}" dt="2025-08-28T13:01:27.540" v="402" actId="1038"/>
          <ac:spMkLst>
            <pc:docMk/>
            <pc:sldMk cId="1783358058" sldId="257"/>
            <ac:spMk id="30" creationId="{3E6174C0-5217-C1DE-705C-982441E19435}"/>
          </ac:spMkLst>
        </pc:spChg>
        <pc:spChg chg="add mod">
          <ac:chgData name="JADHAV AJINKYA" userId="8686520b-6608-4ebd-ac56-8bd8462ed7b6" providerId="ADAL" clId="{F72772FB-9470-4637-B907-B45AA24CEBAA}" dt="2025-08-28T13:01:49.659" v="416" actId="14100"/>
          <ac:spMkLst>
            <pc:docMk/>
            <pc:sldMk cId="1783358058" sldId="257"/>
            <ac:spMk id="32" creationId="{0115970D-ED5A-4047-8540-B70B7C83C4FC}"/>
          </ac:spMkLst>
        </pc:spChg>
        <pc:spChg chg="add mod">
          <ac:chgData name="JADHAV AJINKYA" userId="8686520b-6608-4ebd-ac56-8bd8462ed7b6" providerId="ADAL" clId="{F72772FB-9470-4637-B907-B45AA24CEBAA}" dt="2025-08-28T13:02:15.427" v="431" actId="14100"/>
          <ac:spMkLst>
            <pc:docMk/>
            <pc:sldMk cId="1783358058" sldId="257"/>
            <ac:spMk id="34" creationId="{6429862E-940C-FD42-9BD8-7B6B3744DFC1}"/>
          </ac:spMkLst>
        </pc:spChg>
        <pc:spChg chg="add mod">
          <ac:chgData name="JADHAV AJINKYA" userId="8686520b-6608-4ebd-ac56-8bd8462ed7b6" providerId="ADAL" clId="{F72772FB-9470-4637-B907-B45AA24CEBAA}" dt="2025-08-28T13:01:58.258" v="423" actId="571"/>
          <ac:spMkLst>
            <pc:docMk/>
            <pc:sldMk cId="1783358058" sldId="257"/>
            <ac:spMk id="35" creationId="{7BB872C6-7A89-87CB-2D2F-AE1B69DCD723}"/>
          </ac:spMkLst>
        </pc:spChg>
        <pc:spChg chg="add mod">
          <ac:chgData name="JADHAV AJINKYA" userId="8686520b-6608-4ebd-ac56-8bd8462ed7b6" providerId="ADAL" clId="{F72772FB-9470-4637-B907-B45AA24CEBAA}" dt="2025-08-28T13:02:11.119" v="430" actId="571"/>
          <ac:spMkLst>
            <pc:docMk/>
            <pc:sldMk cId="1783358058" sldId="257"/>
            <ac:spMk id="36" creationId="{BF5D7981-D0EA-B0DA-740B-ABE81C55D6E8}"/>
          </ac:spMkLst>
        </pc:spChg>
        <pc:spChg chg="add mod">
          <ac:chgData name="JADHAV AJINKYA" userId="8686520b-6608-4ebd-ac56-8bd8462ed7b6" providerId="ADAL" clId="{F72772FB-9470-4637-B907-B45AA24CEBAA}" dt="2025-08-28T13:02:36.040" v="453" actId="1076"/>
          <ac:spMkLst>
            <pc:docMk/>
            <pc:sldMk cId="1783358058" sldId="257"/>
            <ac:spMk id="37" creationId="{511DCB79-67AF-DF08-824C-6A81FBB8FC11}"/>
          </ac:spMkLst>
        </pc:spChg>
        <pc:spChg chg="add mod">
          <ac:chgData name="JADHAV AJINKYA" userId="8686520b-6608-4ebd-ac56-8bd8462ed7b6" providerId="ADAL" clId="{F72772FB-9470-4637-B907-B45AA24CEBAA}" dt="2025-08-28T13:02:51.941" v="465" actId="20577"/>
          <ac:spMkLst>
            <pc:docMk/>
            <pc:sldMk cId="1783358058" sldId="257"/>
            <ac:spMk id="38" creationId="{EE3ACDFA-E025-F70C-48FB-221018825577}"/>
          </ac:spMkLst>
        </pc:spChg>
        <pc:spChg chg="add mod">
          <ac:chgData name="JADHAV AJINKYA" userId="8686520b-6608-4ebd-ac56-8bd8462ed7b6" providerId="ADAL" clId="{F72772FB-9470-4637-B907-B45AA24CEBAA}" dt="2025-08-28T13:03:01.179" v="476" actId="14100"/>
          <ac:spMkLst>
            <pc:docMk/>
            <pc:sldMk cId="1783358058" sldId="257"/>
            <ac:spMk id="39" creationId="{37644654-64CF-96F2-B1E1-5F4BD69E0A58}"/>
          </ac:spMkLst>
        </pc:spChg>
        <pc:spChg chg="add mod">
          <ac:chgData name="JADHAV AJINKYA" userId="8686520b-6608-4ebd-ac56-8bd8462ed7b6" providerId="ADAL" clId="{F72772FB-9470-4637-B907-B45AA24CEBAA}" dt="2025-08-28T13:03:41.375" v="487" actId="14100"/>
          <ac:spMkLst>
            <pc:docMk/>
            <pc:sldMk cId="1783358058" sldId="257"/>
            <ac:spMk id="40" creationId="{A723339C-E83B-7786-067C-60A0685BF9BB}"/>
          </ac:spMkLst>
        </pc:spChg>
        <pc:graphicFrameChg chg="mod modGraphic">
          <ac:chgData name="JADHAV AJINKYA" userId="8686520b-6608-4ebd-ac56-8bd8462ed7b6" providerId="ADAL" clId="{F72772FB-9470-4637-B907-B45AA24CEBAA}" dt="2025-08-26T04:07:47.684" v="23" actId="255"/>
          <ac:graphicFrameMkLst>
            <pc:docMk/>
            <pc:sldMk cId="1783358058" sldId="257"/>
            <ac:graphicFrameMk id="7" creationId="{B11B31D5-5A4E-95F4-62BE-33F1CCD115C8}"/>
          </ac:graphicFrameMkLst>
        </pc:graphicFrameChg>
        <pc:picChg chg="mod">
          <ac:chgData name="JADHAV AJINKYA" userId="8686520b-6608-4ebd-ac56-8bd8462ed7b6" providerId="ADAL" clId="{F72772FB-9470-4637-B907-B45AA24CEBAA}" dt="2025-08-28T13:03:24.655" v="481" actId="14100"/>
          <ac:picMkLst>
            <pc:docMk/>
            <pc:sldMk cId="1783358058" sldId="257"/>
            <ac:picMk id="9" creationId="{915EF48B-4101-6133-381A-365E7EDCFC30}"/>
          </ac:picMkLst>
        </pc:picChg>
        <pc:picChg chg="mod">
          <ac:chgData name="JADHAV AJINKYA" userId="8686520b-6608-4ebd-ac56-8bd8462ed7b6" providerId="ADAL" clId="{F72772FB-9470-4637-B907-B45AA24CEBAA}" dt="2025-08-28T13:03:16.824" v="479" actId="14100"/>
          <ac:picMkLst>
            <pc:docMk/>
            <pc:sldMk cId="1783358058" sldId="257"/>
            <ac:picMk id="15" creationId="{BF023062-14C7-51A6-8DA7-6D9A11C4D4E7}"/>
          </ac:picMkLst>
        </pc:picChg>
        <pc:picChg chg="mod">
          <ac:chgData name="JADHAV AJINKYA" userId="8686520b-6608-4ebd-ac56-8bd8462ed7b6" providerId="ADAL" clId="{F72772FB-9470-4637-B907-B45AA24CEBAA}" dt="2025-08-28T13:03:27.826" v="483" actId="14100"/>
          <ac:picMkLst>
            <pc:docMk/>
            <pc:sldMk cId="1783358058" sldId="257"/>
            <ac:picMk id="16" creationId="{6043EC0A-5BAD-4062-6442-E7DBE669108E}"/>
          </ac:picMkLst>
        </pc:picChg>
        <pc:picChg chg="mod">
          <ac:chgData name="JADHAV AJINKYA" userId="8686520b-6608-4ebd-ac56-8bd8462ed7b6" providerId="ADAL" clId="{F72772FB-9470-4637-B907-B45AA24CEBAA}" dt="2025-08-28T13:02:09.183" v="429" actId="14100"/>
          <ac:picMkLst>
            <pc:docMk/>
            <pc:sldMk cId="1783358058" sldId="257"/>
            <ac:picMk id="22" creationId="{AAC8E3C5-0A51-B4E2-D673-036A31271DA9}"/>
          </ac:picMkLst>
        </pc:picChg>
        <pc:picChg chg="mod">
          <ac:chgData name="JADHAV AJINKYA" userId="8686520b-6608-4ebd-ac56-8bd8462ed7b6" providerId="ADAL" clId="{F72772FB-9470-4637-B907-B45AA24CEBAA}" dt="2025-08-28T13:02:06.651" v="427" actId="14100"/>
          <ac:picMkLst>
            <pc:docMk/>
            <pc:sldMk cId="1783358058" sldId="257"/>
            <ac:picMk id="31" creationId="{03C75B29-6436-9CF2-31E8-D6BC5CFA8FAA}"/>
          </ac:picMkLst>
        </pc:picChg>
        <pc:cxnChg chg="add mod">
          <ac:chgData name="JADHAV AJINKYA" userId="8686520b-6608-4ebd-ac56-8bd8462ed7b6" providerId="ADAL" clId="{F72772FB-9470-4637-B907-B45AA24CEBAA}" dt="2025-08-28T13:03:51.793" v="489" actId="14100"/>
          <ac:cxnSpMkLst>
            <pc:docMk/>
            <pc:sldMk cId="1783358058" sldId="257"/>
            <ac:cxnSpMk id="42" creationId="{28FDDF57-03C2-138E-D812-629AC310B4CD}"/>
          </ac:cxnSpMkLst>
        </pc:cxnChg>
      </pc:sldChg>
      <pc:sldChg chg="del">
        <pc:chgData name="JADHAV AJINKYA" userId="8686520b-6608-4ebd-ac56-8bd8462ed7b6" providerId="ADAL" clId="{F72772FB-9470-4637-B907-B45AA24CEBAA}" dt="2025-08-26T04:06:42.658" v="3" actId="47"/>
        <pc:sldMkLst>
          <pc:docMk/>
          <pc:sldMk cId="3662912120" sldId="257"/>
        </pc:sldMkLst>
      </pc:sldChg>
      <pc:sldChg chg="addSp delSp modSp add mod">
        <pc:chgData name="JADHAV AJINKYA" userId="8686520b-6608-4ebd-ac56-8bd8462ed7b6" providerId="ADAL" clId="{F72772FB-9470-4637-B907-B45AA24CEBAA}" dt="2025-08-28T13:06:15.210" v="636" actId="20577"/>
        <pc:sldMkLst>
          <pc:docMk/>
          <pc:sldMk cId="2436476654" sldId="258"/>
        </pc:sldMkLst>
        <pc:spChg chg="add mod">
          <ac:chgData name="JADHAV AJINKYA" userId="8686520b-6608-4ebd-ac56-8bd8462ed7b6" providerId="ADAL" clId="{F72772FB-9470-4637-B907-B45AA24CEBAA}" dt="2025-08-28T12:53:46.188" v="84" actId="113"/>
          <ac:spMkLst>
            <pc:docMk/>
            <pc:sldMk cId="2436476654" sldId="258"/>
            <ac:spMk id="2" creationId="{632EB9C2-9894-B434-5F6B-A9BF9ADEBB57}"/>
          </ac:spMkLst>
        </pc:spChg>
        <pc:spChg chg="add mod">
          <ac:chgData name="JADHAV AJINKYA" userId="8686520b-6608-4ebd-ac56-8bd8462ed7b6" providerId="ADAL" clId="{F72772FB-9470-4637-B907-B45AA24CEBAA}" dt="2025-08-28T13:04:16.991" v="521" actId="20577"/>
          <ac:spMkLst>
            <pc:docMk/>
            <pc:sldMk cId="2436476654" sldId="258"/>
            <ac:spMk id="19" creationId="{B3137144-206B-1B90-CC3B-D725AD00AE45}"/>
          </ac:spMkLst>
        </pc:spChg>
        <pc:spChg chg="add mod">
          <ac:chgData name="JADHAV AJINKYA" userId="8686520b-6608-4ebd-ac56-8bd8462ed7b6" providerId="ADAL" clId="{F72772FB-9470-4637-B907-B45AA24CEBAA}" dt="2025-08-28T13:04:08.543" v="491" actId="1076"/>
          <ac:spMkLst>
            <pc:docMk/>
            <pc:sldMk cId="2436476654" sldId="258"/>
            <ac:spMk id="25" creationId="{1EC4A245-2656-7AA3-3FBA-B1D8880EAA22}"/>
          </ac:spMkLst>
        </pc:spChg>
        <pc:spChg chg="add mod">
          <ac:chgData name="JADHAV AJINKYA" userId="8686520b-6608-4ebd-ac56-8bd8462ed7b6" providerId="ADAL" clId="{F72772FB-9470-4637-B907-B45AA24CEBAA}" dt="2025-08-28T13:04:35.377" v="524" actId="1076"/>
          <ac:spMkLst>
            <pc:docMk/>
            <pc:sldMk cId="2436476654" sldId="258"/>
            <ac:spMk id="28" creationId="{B5767F0F-B8C6-B7D7-02FC-F70452DE3183}"/>
          </ac:spMkLst>
        </pc:spChg>
        <pc:spChg chg="add del mod">
          <ac:chgData name="JADHAV AJINKYA" userId="8686520b-6608-4ebd-ac56-8bd8462ed7b6" providerId="ADAL" clId="{F72772FB-9470-4637-B907-B45AA24CEBAA}" dt="2025-08-28T13:05:12.036" v="565" actId="21"/>
          <ac:spMkLst>
            <pc:docMk/>
            <pc:sldMk cId="2436476654" sldId="258"/>
            <ac:spMk id="30" creationId="{86A849C5-A1E4-AA70-B263-46E2986B67C0}"/>
          </ac:spMkLst>
        </pc:spChg>
        <pc:spChg chg="add mod">
          <ac:chgData name="JADHAV AJINKYA" userId="8686520b-6608-4ebd-ac56-8bd8462ed7b6" providerId="ADAL" clId="{F72772FB-9470-4637-B907-B45AA24CEBAA}" dt="2025-08-28T13:04:58.957" v="552" actId="14100"/>
          <ac:spMkLst>
            <pc:docMk/>
            <pc:sldMk cId="2436476654" sldId="258"/>
            <ac:spMk id="32" creationId="{32B0FDFD-4FA3-7B5D-365D-FD80F57381B5}"/>
          </ac:spMkLst>
        </pc:spChg>
        <pc:spChg chg="add mod">
          <ac:chgData name="JADHAV AJINKYA" userId="8686520b-6608-4ebd-ac56-8bd8462ed7b6" providerId="ADAL" clId="{F72772FB-9470-4637-B907-B45AA24CEBAA}" dt="2025-08-28T13:05:06.586" v="563" actId="20577"/>
          <ac:spMkLst>
            <pc:docMk/>
            <pc:sldMk cId="2436476654" sldId="258"/>
            <ac:spMk id="34" creationId="{B523FBDD-765D-92A6-B583-AD82CBEFA4D2}"/>
          </ac:spMkLst>
        </pc:spChg>
        <pc:spChg chg="add mod">
          <ac:chgData name="JADHAV AJINKYA" userId="8686520b-6608-4ebd-ac56-8bd8462ed7b6" providerId="ADAL" clId="{F72772FB-9470-4637-B907-B45AA24CEBAA}" dt="2025-08-28T13:06:04.187" v="609" actId="20577"/>
          <ac:spMkLst>
            <pc:docMk/>
            <pc:sldMk cId="2436476654" sldId="258"/>
            <ac:spMk id="36" creationId="{5AA06458-5E85-0A0F-113C-17DB03348D2A}"/>
          </ac:spMkLst>
        </pc:spChg>
        <pc:spChg chg="add mod">
          <ac:chgData name="JADHAV AJINKYA" userId="8686520b-6608-4ebd-ac56-8bd8462ed7b6" providerId="ADAL" clId="{F72772FB-9470-4637-B907-B45AA24CEBAA}" dt="2025-08-28T13:06:15.210" v="636" actId="20577"/>
          <ac:spMkLst>
            <pc:docMk/>
            <pc:sldMk cId="2436476654" sldId="258"/>
            <ac:spMk id="37" creationId="{12F89B8A-4CC5-BFE5-01C2-CD84159B7A01}"/>
          </ac:spMkLst>
        </pc:spChg>
        <pc:graphicFrameChg chg="mod modGraphic">
          <ac:chgData name="JADHAV AJINKYA" userId="8686520b-6608-4ebd-ac56-8bd8462ed7b6" providerId="ADAL" clId="{F72772FB-9470-4637-B907-B45AA24CEBAA}" dt="2025-08-26T11:23:55.389" v="74" actId="20577"/>
          <ac:graphicFrameMkLst>
            <pc:docMk/>
            <pc:sldMk cId="2436476654" sldId="258"/>
            <ac:graphicFrameMk id="7" creationId="{6AB77106-BAC2-072A-C61D-20A8862547FF}"/>
          </ac:graphicFrameMkLst>
        </pc:graphicFrameChg>
        <pc:picChg chg="add mod">
          <ac:chgData name="JADHAV AJINKYA" userId="8686520b-6608-4ebd-ac56-8bd8462ed7b6" providerId="ADAL" clId="{F72772FB-9470-4637-B907-B45AA24CEBAA}" dt="2025-08-26T11:23:31.729" v="66" actId="1076"/>
          <ac:picMkLst>
            <pc:docMk/>
            <pc:sldMk cId="2436476654" sldId="258"/>
            <ac:picMk id="5" creationId="{28EE9829-B73A-4D63-283F-3F4399D64649}"/>
          </ac:picMkLst>
        </pc:picChg>
        <pc:picChg chg="mod">
          <ac:chgData name="JADHAV AJINKYA" userId="8686520b-6608-4ebd-ac56-8bd8462ed7b6" providerId="ADAL" clId="{F72772FB-9470-4637-B907-B45AA24CEBAA}" dt="2025-08-26T10:37:05.117" v="60" actId="1076"/>
          <ac:picMkLst>
            <pc:docMk/>
            <pc:sldMk cId="2436476654" sldId="258"/>
            <ac:picMk id="6" creationId="{639F7E80-E2DA-EBCF-5A6E-1389A2F6B562}"/>
          </ac:picMkLst>
        </pc:picChg>
        <pc:picChg chg="add mod">
          <ac:chgData name="JADHAV AJINKYA" userId="8686520b-6608-4ebd-ac56-8bd8462ed7b6" providerId="ADAL" clId="{F72772FB-9470-4637-B907-B45AA24CEBAA}" dt="2025-08-26T11:23:31.729" v="66" actId="1076"/>
          <ac:picMkLst>
            <pc:docMk/>
            <pc:sldMk cId="2436476654" sldId="258"/>
            <ac:picMk id="10" creationId="{53A1F4FD-C446-9455-0070-C84B29BDE6DD}"/>
          </ac:picMkLst>
        </pc:picChg>
        <pc:picChg chg="add mod">
          <ac:chgData name="JADHAV AJINKYA" userId="8686520b-6608-4ebd-ac56-8bd8462ed7b6" providerId="ADAL" clId="{F72772FB-9470-4637-B907-B45AA24CEBAA}" dt="2025-08-28T13:05:21.211" v="569" actId="14100"/>
          <ac:picMkLst>
            <pc:docMk/>
            <pc:sldMk cId="2436476654" sldId="258"/>
            <ac:picMk id="12" creationId="{D35FAA46-4D42-0575-82BD-29C60DC54575}"/>
          </ac:picMkLst>
        </pc:picChg>
        <pc:picChg chg="mod">
          <ac:chgData name="JADHAV AJINKYA" userId="8686520b-6608-4ebd-ac56-8bd8462ed7b6" providerId="ADAL" clId="{F72772FB-9470-4637-B907-B45AA24CEBAA}" dt="2025-08-28T13:05:40.949" v="579" actId="14100"/>
          <ac:picMkLst>
            <pc:docMk/>
            <pc:sldMk cId="2436476654" sldId="258"/>
            <ac:picMk id="26" creationId="{C581C872-62B7-1832-1F62-3B43D278B12B}"/>
          </ac:picMkLst>
        </pc:picChg>
        <pc:picChg chg="mod">
          <ac:chgData name="JADHAV AJINKYA" userId="8686520b-6608-4ebd-ac56-8bd8462ed7b6" providerId="ADAL" clId="{F72772FB-9470-4637-B907-B45AA24CEBAA}" dt="2025-08-28T13:05:46.377" v="583" actId="1076"/>
          <ac:picMkLst>
            <pc:docMk/>
            <pc:sldMk cId="2436476654" sldId="258"/>
            <ac:picMk id="35" creationId="{CDD3F57C-05C7-AC8D-738A-9BD5EA6292A1}"/>
          </ac:picMkLst>
        </pc:picChg>
      </pc:sldChg>
      <pc:sldChg chg="add del">
        <pc:chgData name="JADHAV AJINKYA" userId="8686520b-6608-4ebd-ac56-8bd8462ed7b6" providerId="ADAL" clId="{F72772FB-9470-4637-B907-B45AA24CEBAA}" dt="2025-08-26T04:06:41.449" v="2" actId="47"/>
        <pc:sldMkLst>
          <pc:docMk/>
          <pc:sldMk cId="3458691816" sldId="258"/>
        </pc:sldMkLst>
      </pc:sldChg>
      <pc:sldChg chg="addSp modSp add mod">
        <pc:chgData name="JADHAV AJINKYA" userId="8686520b-6608-4ebd-ac56-8bd8462ed7b6" providerId="ADAL" clId="{F72772FB-9470-4637-B907-B45AA24CEBAA}" dt="2025-08-28T13:08:33.394" v="756" actId="20577"/>
        <pc:sldMkLst>
          <pc:docMk/>
          <pc:sldMk cId="902803904" sldId="259"/>
        </pc:sldMkLst>
        <pc:spChg chg="add mod">
          <ac:chgData name="JADHAV AJINKYA" userId="8686520b-6608-4ebd-ac56-8bd8462ed7b6" providerId="ADAL" clId="{F72772FB-9470-4637-B907-B45AA24CEBAA}" dt="2025-08-28T13:07:05.042" v="668" actId="20577"/>
          <ac:spMkLst>
            <pc:docMk/>
            <pc:sldMk cId="902803904" sldId="259"/>
            <ac:spMk id="2" creationId="{03D1F589-8D87-9C66-3F7C-BE01603F3461}"/>
          </ac:spMkLst>
        </pc:spChg>
        <pc:spChg chg="add mod">
          <ac:chgData name="JADHAV AJINKYA" userId="8686520b-6608-4ebd-ac56-8bd8462ed7b6" providerId="ADAL" clId="{F72772FB-9470-4637-B907-B45AA24CEBAA}" dt="2025-08-28T13:07:17.087" v="677" actId="14100"/>
          <ac:spMkLst>
            <pc:docMk/>
            <pc:sldMk cId="902803904" sldId="259"/>
            <ac:spMk id="21" creationId="{1616F51B-2EC3-A74B-81BF-BBCB3ADF861D}"/>
          </ac:spMkLst>
        </pc:spChg>
        <pc:spChg chg="add mod">
          <ac:chgData name="JADHAV AJINKYA" userId="8686520b-6608-4ebd-ac56-8bd8462ed7b6" providerId="ADAL" clId="{F72772FB-9470-4637-B907-B45AA24CEBAA}" dt="2025-08-28T13:07:51.441" v="699" actId="20577"/>
          <ac:spMkLst>
            <pc:docMk/>
            <pc:sldMk cId="902803904" sldId="259"/>
            <ac:spMk id="26" creationId="{3210DF07-3E73-9BD3-B352-9C8411B7F8CD}"/>
          </ac:spMkLst>
        </pc:spChg>
        <pc:spChg chg="add mod">
          <ac:chgData name="JADHAV AJINKYA" userId="8686520b-6608-4ebd-ac56-8bd8462ed7b6" providerId="ADAL" clId="{F72772FB-9470-4637-B907-B45AA24CEBAA}" dt="2025-08-28T13:08:07.169" v="737" actId="14100"/>
          <ac:spMkLst>
            <pc:docMk/>
            <pc:sldMk cId="902803904" sldId="259"/>
            <ac:spMk id="29" creationId="{788CA740-6B57-D539-F740-88812C18A74C}"/>
          </ac:spMkLst>
        </pc:spChg>
        <pc:spChg chg="add mod">
          <ac:chgData name="JADHAV AJINKYA" userId="8686520b-6608-4ebd-ac56-8bd8462ed7b6" providerId="ADAL" clId="{F72772FB-9470-4637-B907-B45AA24CEBAA}" dt="2025-08-28T13:08:30.569" v="755" actId="20577"/>
          <ac:spMkLst>
            <pc:docMk/>
            <pc:sldMk cId="902803904" sldId="259"/>
            <ac:spMk id="31" creationId="{26231F4C-4E4F-8A25-49AE-405F13C7EC5C}"/>
          </ac:spMkLst>
        </pc:spChg>
        <pc:spChg chg="add mod">
          <ac:chgData name="JADHAV AJINKYA" userId="8686520b-6608-4ebd-ac56-8bd8462ed7b6" providerId="ADAL" clId="{F72772FB-9470-4637-B907-B45AA24CEBAA}" dt="2025-08-28T13:08:33.394" v="756" actId="20577"/>
          <ac:spMkLst>
            <pc:docMk/>
            <pc:sldMk cId="902803904" sldId="259"/>
            <ac:spMk id="33" creationId="{7D458F5A-A8A8-9D53-D0D2-431A6314D79A}"/>
          </ac:spMkLst>
        </pc:spChg>
        <pc:graphicFrameChg chg="mod modGraphic">
          <ac:chgData name="JADHAV AJINKYA" userId="8686520b-6608-4ebd-ac56-8bd8462ed7b6" providerId="ADAL" clId="{F72772FB-9470-4637-B907-B45AA24CEBAA}" dt="2025-08-26T04:08:03.378" v="29" actId="255"/>
          <ac:graphicFrameMkLst>
            <pc:docMk/>
            <pc:sldMk cId="902803904" sldId="259"/>
            <ac:graphicFrameMk id="7" creationId="{D2CE44BD-E31C-2568-2A46-BB24DFE813A9}"/>
          </ac:graphicFrameMkLst>
        </pc:graphicFrameChg>
        <pc:picChg chg="mod">
          <ac:chgData name="JADHAV AJINKYA" userId="8686520b-6608-4ebd-ac56-8bd8462ed7b6" providerId="ADAL" clId="{F72772FB-9470-4637-B907-B45AA24CEBAA}" dt="2025-08-28T13:06:27.369" v="638" actId="14100"/>
          <ac:picMkLst>
            <pc:docMk/>
            <pc:sldMk cId="902803904" sldId="259"/>
            <ac:picMk id="3" creationId="{A8E33EFA-AA04-AF96-FB23-86AECFE930F0}"/>
          </ac:picMkLst>
        </pc:picChg>
        <pc:picChg chg="mod">
          <ac:chgData name="JADHAV AJINKYA" userId="8686520b-6608-4ebd-ac56-8bd8462ed7b6" providerId="ADAL" clId="{F72772FB-9470-4637-B907-B45AA24CEBAA}" dt="2025-08-28T13:07:31.981" v="679" actId="14100"/>
          <ac:picMkLst>
            <pc:docMk/>
            <pc:sldMk cId="902803904" sldId="259"/>
            <ac:picMk id="6" creationId="{38431E79-C660-3F31-E7F9-FB2E385849C2}"/>
          </ac:picMkLst>
        </pc:picChg>
        <pc:picChg chg="mod">
          <ac:chgData name="JADHAV AJINKYA" userId="8686520b-6608-4ebd-ac56-8bd8462ed7b6" providerId="ADAL" clId="{F72772FB-9470-4637-B907-B45AA24CEBAA}" dt="2025-08-28T13:06:55.197" v="654" actId="14100"/>
          <ac:picMkLst>
            <pc:docMk/>
            <pc:sldMk cId="902803904" sldId="259"/>
            <ac:picMk id="8" creationId="{87F805F2-45FB-BD6C-AF84-50ABB2A9FC5E}"/>
          </ac:picMkLst>
        </pc:picChg>
        <pc:picChg chg="mod">
          <ac:chgData name="JADHAV AJINKYA" userId="8686520b-6608-4ebd-ac56-8bd8462ed7b6" providerId="ADAL" clId="{F72772FB-9470-4637-B907-B45AA24CEBAA}" dt="2025-08-28T13:06:52.314" v="652" actId="14100"/>
          <ac:picMkLst>
            <pc:docMk/>
            <pc:sldMk cId="902803904" sldId="259"/>
            <ac:picMk id="12" creationId="{6F25AA2E-3A22-0FEE-BEB0-F2906C8BC107}"/>
          </ac:picMkLst>
        </pc:picChg>
        <pc:picChg chg="mod">
          <ac:chgData name="JADHAV AJINKYA" userId="8686520b-6608-4ebd-ac56-8bd8462ed7b6" providerId="ADAL" clId="{F72772FB-9470-4637-B907-B45AA24CEBAA}" dt="2025-08-28T13:07:34.376" v="681" actId="14100"/>
          <ac:picMkLst>
            <pc:docMk/>
            <pc:sldMk cId="902803904" sldId="259"/>
            <ac:picMk id="14" creationId="{EA0C3C34-F3A5-4C98-7B5B-1F4C966506FC}"/>
          </ac:picMkLst>
        </pc:picChg>
        <pc:picChg chg="mod">
          <ac:chgData name="JADHAV AJINKYA" userId="8686520b-6608-4ebd-ac56-8bd8462ed7b6" providerId="ADAL" clId="{F72772FB-9470-4637-B907-B45AA24CEBAA}" dt="2025-08-28T13:06:49.740" v="650" actId="14100"/>
          <ac:picMkLst>
            <pc:docMk/>
            <pc:sldMk cId="902803904" sldId="259"/>
            <ac:picMk id="23" creationId="{10B7FBFC-8404-8D8D-F6AC-C340BE75E62E}"/>
          </ac:picMkLst>
        </pc:picChg>
      </pc:sldChg>
      <pc:sldChg chg="del">
        <pc:chgData name="JADHAV AJINKYA" userId="8686520b-6608-4ebd-ac56-8bd8462ed7b6" providerId="ADAL" clId="{F72772FB-9470-4637-B907-B45AA24CEBAA}" dt="2025-08-26T04:06:41.449" v="2" actId="47"/>
        <pc:sldMkLst>
          <pc:docMk/>
          <pc:sldMk cId="1677773357" sldId="259"/>
        </pc:sldMkLst>
      </pc:sldChg>
      <pc:sldChg chg="del">
        <pc:chgData name="JADHAV AJINKYA" userId="8686520b-6608-4ebd-ac56-8bd8462ed7b6" providerId="ADAL" clId="{F72772FB-9470-4637-B907-B45AA24CEBAA}" dt="2025-08-26T04:06:41.449" v="2" actId="47"/>
        <pc:sldMkLst>
          <pc:docMk/>
          <pc:sldMk cId="3933776717" sldId="260"/>
        </pc:sldMkLst>
      </pc:sldChg>
      <pc:sldChg chg="addSp delSp modSp add mod">
        <pc:chgData name="JADHAV AJINKYA" userId="8686520b-6608-4ebd-ac56-8bd8462ed7b6" providerId="ADAL" clId="{F72772FB-9470-4637-B907-B45AA24CEBAA}" dt="2025-08-28T13:11:07.340" v="891" actId="21"/>
        <pc:sldMkLst>
          <pc:docMk/>
          <pc:sldMk cId="3971574016" sldId="260"/>
        </pc:sldMkLst>
        <pc:spChg chg="add mod">
          <ac:chgData name="JADHAV AJINKYA" userId="8686520b-6608-4ebd-ac56-8bd8462ed7b6" providerId="ADAL" clId="{F72772FB-9470-4637-B907-B45AA24CEBAA}" dt="2025-08-28T12:55:53.437" v="125" actId="1076"/>
          <ac:spMkLst>
            <pc:docMk/>
            <pc:sldMk cId="3971574016" sldId="260"/>
            <ac:spMk id="2" creationId="{2FB6141E-43BA-534F-8315-2260B58E80F5}"/>
          </ac:spMkLst>
        </pc:spChg>
        <pc:spChg chg="add mod">
          <ac:chgData name="JADHAV AJINKYA" userId="8686520b-6608-4ebd-ac56-8bd8462ed7b6" providerId="ADAL" clId="{F72772FB-9470-4637-B907-B45AA24CEBAA}" dt="2025-08-28T12:55:57.249" v="127" actId="20577"/>
          <ac:spMkLst>
            <pc:docMk/>
            <pc:sldMk cId="3971574016" sldId="260"/>
            <ac:spMk id="22" creationId="{F3505C2B-AD39-D678-B958-F833CF8B9469}"/>
          </ac:spMkLst>
        </pc:spChg>
        <pc:spChg chg="add mod">
          <ac:chgData name="JADHAV AJINKYA" userId="8686520b-6608-4ebd-ac56-8bd8462ed7b6" providerId="ADAL" clId="{F72772FB-9470-4637-B907-B45AA24CEBAA}" dt="2025-08-28T13:08:59.271" v="768" actId="1076"/>
          <ac:spMkLst>
            <pc:docMk/>
            <pc:sldMk cId="3971574016" sldId="260"/>
            <ac:spMk id="26" creationId="{5CC007B6-D4EF-28A8-4517-24FCE36FEF9B}"/>
          </ac:spMkLst>
        </pc:spChg>
        <pc:spChg chg="add del mod">
          <ac:chgData name="JADHAV AJINKYA" userId="8686520b-6608-4ebd-ac56-8bd8462ed7b6" providerId="ADAL" clId="{F72772FB-9470-4637-B907-B45AA24CEBAA}" dt="2025-08-28T13:11:07.340" v="891" actId="21"/>
          <ac:spMkLst>
            <pc:docMk/>
            <pc:sldMk cId="3971574016" sldId="260"/>
            <ac:spMk id="28" creationId="{CE998B67-B3D2-75C7-AB6B-339DCA829058}"/>
          </ac:spMkLst>
        </pc:spChg>
        <pc:spChg chg="add mod">
          <ac:chgData name="JADHAV AJINKYA" userId="8686520b-6608-4ebd-ac56-8bd8462ed7b6" providerId="ADAL" clId="{F72772FB-9470-4637-B907-B45AA24CEBAA}" dt="2025-08-28T13:10:31.863" v="842" actId="14100"/>
          <ac:spMkLst>
            <pc:docMk/>
            <pc:sldMk cId="3971574016" sldId="260"/>
            <ac:spMk id="30" creationId="{50836A43-A0C9-633F-4A43-F0B519A2957C}"/>
          </ac:spMkLst>
        </pc:spChg>
        <pc:spChg chg="add mod">
          <ac:chgData name="JADHAV AJINKYA" userId="8686520b-6608-4ebd-ac56-8bd8462ed7b6" providerId="ADAL" clId="{F72772FB-9470-4637-B907-B45AA24CEBAA}" dt="2025-08-28T13:10:49.449" v="871" actId="14100"/>
          <ac:spMkLst>
            <pc:docMk/>
            <pc:sldMk cId="3971574016" sldId="260"/>
            <ac:spMk id="32" creationId="{23555697-DEBC-6BC6-C6CE-A0FB70655690}"/>
          </ac:spMkLst>
        </pc:spChg>
        <pc:spChg chg="add mod">
          <ac:chgData name="JADHAV AJINKYA" userId="8686520b-6608-4ebd-ac56-8bd8462ed7b6" providerId="ADAL" clId="{F72772FB-9470-4637-B907-B45AA24CEBAA}" dt="2025-08-28T13:10:59.487" v="889" actId="14100"/>
          <ac:spMkLst>
            <pc:docMk/>
            <pc:sldMk cId="3971574016" sldId="260"/>
            <ac:spMk id="34" creationId="{DD69E5A4-6D63-1202-DCA6-1E5A8D4641C4}"/>
          </ac:spMkLst>
        </pc:spChg>
        <pc:graphicFrameChg chg="mod modGraphic">
          <ac:chgData name="JADHAV AJINKYA" userId="8686520b-6608-4ebd-ac56-8bd8462ed7b6" providerId="ADAL" clId="{F72772FB-9470-4637-B907-B45AA24CEBAA}" dt="2025-08-26T04:08:10.543" v="32" actId="255"/>
          <ac:graphicFrameMkLst>
            <pc:docMk/>
            <pc:sldMk cId="3971574016" sldId="260"/>
            <ac:graphicFrameMk id="7" creationId="{AA254593-D5B8-910D-9E74-7556F3FF8566}"/>
          </ac:graphicFrameMkLst>
        </pc:graphicFrameChg>
        <pc:picChg chg="mod">
          <ac:chgData name="JADHAV AJINKYA" userId="8686520b-6608-4ebd-ac56-8bd8462ed7b6" providerId="ADAL" clId="{F72772FB-9470-4637-B907-B45AA24CEBAA}" dt="2025-08-28T13:08:44.032" v="760" actId="14100"/>
          <ac:picMkLst>
            <pc:docMk/>
            <pc:sldMk cId="3971574016" sldId="260"/>
            <ac:picMk id="5" creationId="{15AF8A33-3972-BE8A-5143-1545FB75DB57}"/>
          </ac:picMkLst>
        </pc:picChg>
        <pc:picChg chg="mod">
          <ac:chgData name="JADHAV AJINKYA" userId="8686520b-6608-4ebd-ac56-8bd8462ed7b6" providerId="ADAL" clId="{F72772FB-9470-4637-B907-B45AA24CEBAA}" dt="2025-08-28T13:09:05.282" v="770" actId="14100"/>
          <ac:picMkLst>
            <pc:docMk/>
            <pc:sldMk cId="3971574016" sldId="260"/>
            <ac:picMk id="6" creationId="{9AAA2807-4CEF-6260-76CF-A8557D43C30C}"/>
          </ac:picMkLst>
        </pc:picChg>
        <pc:picChg chg="mod">
          <ac:chgData name="JADHAV AJINKYA" userId="8686520b-6608-4ebd-ac56-8bd8462ed7b6" providerId="ADAL" clId="{F72772FB-9470-4637-B907-B45AA24CEBAA}" dt="2025-08-28T13:08:41.612" v="758" actId="14100"/>
          <ac:picMkLst>
            <pc:docMk/>
            <pc:sldMk cId="3971574016" sldId="260"/>
            <ac:picMk id="8" creationId="{A8544BF1-4487-DD5D-E00C-F7DFD63A75BC}"/>
          </ac:picMkLst>
        </pc:picChg>
        <pc:picChg chg="mod">
          <ac:chgData name="JADHAV AJINKYA" userId="8686520b-6608-4ebd-ac56-8bd8462ed7b6" providerId="ADAL" clId="{F72772FB-9470-4637-B907-B45AA24CEBAA}" dt="2025-08-28T13:09:37.941" v="794" actId="14100"/>
          <ac:picMkLst>
            <pc:docMk/>
            <pc:sldMk cId="3971574016" sldId="260"/>
            <ac:picMk id="10" creationId="{B51DEB4B-918D-C6FA-0814-892DEA89A465}"/>
          </ac:picMkLst>
        </pc:picChg>
        <pc:picChg chg="mod">
          <ac:chgData name="JADHAV AJINKYA" userId="8686520b-6608-4ebd-ac56-8bd8462ed7b6" providerId="ADAL" clId="{F72772FB-9470-4637-B907-B45AA24CEBAA}" dt="2025-08-28T13:10:01.437" v="808" actId="14100"/>
          <ac:picMkLst>
            <pc:docMk/>
            <pc:sldMk cId="3971574016" sldId="260"/>
            <ac:picMk id="13" creationId="{634B9F3F-8297-099F-57B2-D1A6AA215F57}"/>
          </ac:picMkLst>
        </pc:picChg>
        <pc:picChg chg="mod">
          <ac:chgData name="JADHAV AJINKYA" userId="8686520b-6608-4ebd-ac56-8bd8462ed7b6" providerId="ADAL" clId="{F72772FB-9470-4637-B907-B45AA24CEBAA}" dt="2025-08-28T13:08:45.955" v="762" actId="14100"/>
          <ac:picMkLst>
            <pc:docMk/>
            <pc:sldMk cId="3971574016" sldId="260"/>
            <ac:picMk id="17" creationId="{89182180-2351-FFD0-0BC7-4AAB37594664}"/>
          </ac:picMkLst>
        </pc:picChg>
        <pc:picChg chg="mod">
          <ac:chgData name="JADHAV AJINKYA" userId="8686520b-6608-4ebd-ac56-8bd8462ed7b6" providerId="ADAL" clId="{F72772FB-9470-4637-B907-B45AA24CEBAA}" dt="2025-08-28T13:09:50.012" v="802" actId="14100"/>
          <ac:picMkLst>
            <pc:docMk/>
            <pc:sldMk cId="3971574016" sldId="260"/>
            <ac:picMk id="18" creationId="{EF3DDDB8-5813-6489-361D-C03F8C1EFEB1}"/>
          </ac:picMkLst>
        </pc:picChg>
        <pc:picChg chg="mod">
          <ac:chgData name="JADHAV AJINKYA" userId="8686520b-6608-4ebd-ac56-8bd8462ed7b6" providerId="ADAL" clId="{F72772FB-9470-4637-B907-B45AA24CEBAA}" dt="2025-08-28T13:09:40.491" v="796" actId="14100"/>
          <ac:picMkLst>
            <pc:docMk/>
            <pc:sldMk cId="3971574016" sldId="260"/>
            <ac:picMk id="19" creationId="{CEE60DEB-B9A6-1F5B-D688-0E0B515CC80B}"/>
          </ac:picMkLst>
        </pc:picChg>
        <pc:picChg chg="mod">
          <ac:chgData name="JADHAV AJINKYA" userId="8686520b-6608-4ebd-ac56-8bd8462ed7b6" providerId="ADAL" clId="{F72772FB-9470-4637-B907-B45AA24CEBAA}" dt="2025-08-28T13:08:48.646" v="764" actId="14100"/>
          <ac:picMkLst>
            <pc:docMk/>
            <pc:sldMk cId="3971574016" sldId="260"/>
            <ac:picMk id="23" creationId="{C1C1BA87-02AF-5194-CDC3-ABFC8BC3B088}"/>
          </ac:picMkLst>
        </pc:picChg>
        <pc:picChg chg="mod">
          <ac:chgData name="JADHAV AJINKYA" userId="8686520b-6608-4ebd-ac56-8bd8462ed7b6" providerId="ADAL" clId="{F72772FB-9470-4637-B907-B45AA24CEBAA}" dt="2025-08-28T13:09:42.993" v="798" actId="14100"/>
          <ac:picMkLst>
            <pc:docMk/>
            <pc:sldMk cId="3971574016" sldId="260"/>
            <ac:picMk id="25" creationId="{22545137-30D2-5400-740B-848AED6E4046}"/>
          </ac:picMkLst>
        </pc:picChg>
        <pc:picChg chg="mod">
          <ac:chgData name="JADHAV AJINKYA" userId="8686520b-6608-4ebd-ac56-8bd8462ed7b6" providerId="ADAL" clId="{F72772FB-9470-4637-B907-B45AA24CEBAA}" dt="2025-08-28T13:08:50.659" v="766" actId="14100"/>
          <ac:picMkLst>
            <pc:docMk/>
            <pc:sldMk cId="3971574016" sldId="260"/>
            <ac:picMk id="29" creationId="{CECCCCDB-8D93-502C-147A-FA0FDDB50FF8}"/>
          </ac:picMkLst>
        </pc:picChg>
        <pc:picChg chg="mod">
          <ac:chgData name="JADHAV AJINKYA" userId="8686520b-6608-4ebd-ac56-8bd8462ed7b6" providerId="ADAL" clId="{F72772FB-9470-4637-B907-B45AA24CEBAA}" dt="2025-08-28T13:09:52.387" v="804" actId="14100"/>
          <ac:picMkLst>
            <pc:docMk/>
            <pc:sldMk cId="3971574016" sldId="260"/>
            <ac:picMk id="31" creationId="{4D9AC719-F35D-E56D-E357-59F7A7CD00AA}"/>
          </ac:picMkLst>
        </pc:picChg>
      </pc:sldChg>
      <pc:sldChg chg="del">
        <pc:chgData name="JADHAV AJINKYA" userId="8686520b-6608-4ebd-ac56-8bd8462ed7b6" providerId="ADAL" clId="{F72772FB-9470-4637-B907-B45AA24CEBAA}" dt="2025-08-26T04:06:41.449" v="2" actId="47"/>
        <pc:sldMkLst>
          <pc:docMk/>
          <pc:sldMk cId="2719383610" sldId="261"/>
        </pc:sldMkLst>
      </pc:sldChg>
      <pc:sldChg chg="addSp delSp modSp add mod">
        <pc:chgData name="JADHAV AJINKYA" userId="8686520b-6608-4ebd-ac56-8bd8462ed7b6" providerId="ADAL" clId="{F72772FB-9470-4637-B907-B45AA24CEBAA}" dt="2025-08-28T13:15:46.755" v="1065" actId="20577"/>
        <pc:sldMkLst>
          <pc:docMk/>
          <pc:sldMk cId="3202743176" sldId="261"/>
        </pc:sldMkLst>
        <pc:spChg chg="add mod">
          <ac:chgData name="JADHAV AJINKYA" userId="8686520b-6608-4ebd-ac56-8bd8462ed7b6" providerId="ADAL" clId="{F72772FB-9470-4637-B907-B45AA24CEBAA}" dt="2025-08-28T13:11:32.421" v="926" actId="20577"/>
          <ac:spMkLst>
            <pc:docMk/>
            <pc:sldMk cId="3202743176" sldId="261"/>
            <ac:spMk id="2" creationId="{779B8C75-1805-95F2-6A50-AB8C1372247E}"/>
          </ac:spMkLst>
        </pc:spChg>
        <pc:spChg chg="add del mod">
          <ac:chgData name="JADHAV AJINKYA" userId="8686520b-6608-4ebd-ac56-8bd8462ed7b6" providerId="ADAL" clId="{F72772FB-9470-4637-B907-B45AA24CEBAA}" dt="2025-08-28T13:11:14.490" v="894" actId="478"/>
          <ac:spMkLst>
            <pc:docMk/>
            <pc:sldMk cId="3202743176" sldId="261"/>
            <ac:spMk id="22" creationId="{ED0CC4B8-D16D-52F9-6000-889AA3C6FFBB}"/>
          </ac:spMkLst>
        </pc:spChg>
        <pc:spChg chg="add mod">
          <ac:chgData name="JADHAV AJINKYA" userId="8686520b-6608-4ebd-ac56-8bd8462ed7b6" providerId="ADAL" clId="{F72772FB-9470-4637-B907-B45AA24CEBAA}" dt="2025-08-28T13:11:45.738" v="934" actId="1076"/>
          <ac:spMkLst>
            <pc:docMk/>
            <pc:sldMk cId="3202743176" sldId="261"/>
            <ac:spMk id="26" creationId="{9CCF2C1C-0432-ECCB-2E96-3CD30461E144}"/>
          </ac:spMkLst>
        </pc:spChg>
        <pc:spChg chg="add mod">
          <ac:chgData name="JADHAV AJINKYA" userId="8686520b-6608-4ebd-ac56-8bd8462ed7b6" providerId="ADAL" clId="{F72772FB-9470-4637-B907-B45AA24CEBAA}" dt="2025-08-28T13:11:59.598" v="949" actId="14100"/>
          <ac:spMkLst>
            <pc:docMk/>
            <pc:sldMk cId="3202743176" sldId="261"/>
            <ac:spMk id="28" creationId="{21334B0B-F33B-A86D-14F1-913C822201CA}"/>
          </ac:spMkLst>
        </pc:spChg>
        <pc:spChg chg="add mod">
          <ac:chgData name="JADHAV AJINKYA" userId="8686520b-6608-4ebd-ac56-8bd8462ed7b6" providerId="ADAL" clId="{F72772FB-9470-4637-B907-B45AA24CEBAA}" dt="2025-08-28T13:15:01.994" v="1015" actId="20577"/>
          <ac:spMkLst>
            <pc:docMk/>
            <pc:sldMk cId="3202743176" sldId="261"/>
            <ac:spMk id="30" creationId="{5288445C-7F02-314F-CA3C-4ACE58D73FA9}"/>
          </ac:spMkLst>
        </pc:spChg>
        <pc:spChg chg="add mod">
          <ac:chgData name="JADHAV AJINKYA" userId="8686520b-6608-4ebd-ac56-8bd8462ed7b6" providerId="ADAL" clId="{F72772FB-9470-4637-B907-B45AA24CEBAA}" dt="2025-08-28T13:15:43.692" v="1057" actId="20577"/>
          <ac:spMkLst>
            <pc:docMk/>
            <pc:sldMk cId="3202743176" sldId="261"/>
            <ac:spMk id="32" creationId="{5B089114-60F9-3961-5D6E-7D21F565E7EA}"/>
          </ac:spMkLst>
        </pc:spChg>
        <pc:spChg chg="add mod">
          <ac:chgData name="JADHAV AJINKYA" userId="8686520b-6608-4ebd-ac56-8bd8462ed7b6" providerId="ADAL" clId="{F72772FB-9470-4637-B907-B45AA24CEBAA}" dt="2025-08-28T13:15:46.755" v="1065" actId="20577"/>
          <ac:spMkLst>
            <pc:docMk/>
            <pc:sldMk cId="3202743176" sldId="261"/>
            <ac:spMk id="34" creationId="{BDCA6AFD-221D-A0C6-1745-FB569B051C3D}"/>
          </ac:spMkLst>
        </pc:spChg>
        <pc:graphicFrameChg chg="mod modGraphic">
          <ac:chgData name="JADHAV AJINKYA" userId="8686520b-6608-4ebd-ac56-8bd8462ed7b6" providerId="ADAL" clId="{F72772FB-9470-4637-B907-B45AA24CEBAA}" dt="2025-08-26T04:08:18.158" v="35" actId="255"/>
          <ac:graphicFrameMkLst>
            <pc:docMk/>
            <pc:sldMk cId="3202743176" sldId="261"/>
            <ac:graphicFrameMk id="7" creationId="{8254FF75-57EF-3E3B-9465-005A86CC1B22}"/>
          </ac:graphicFrameMkLst>
        </pc:graphicFrameChg>
        <pc:picChg chg="mod">
          <ac:chgData name="JADHAV AJINKYA" userId="8686520b-6608-4ebd-ac56-8bd8462ed7b6" providerId="ADAL" clId="{F72772FB-9470-4637-B907-B45AA24CEBAA}" dt="2025-08-28T13:12:09.832" v="951" actId="14100"/>
          <ac:picMkLst>
            <pc:docMk/>
            <pc:sldMk cId="3202743176" sldId="261"/>
            <ac:picMk id="6" creationId="{040F4222-29F2-E673-C44E-54D9FD7C8BD1}"/>
          </ac:picMkLst>
        </pc:picChg>
        <pc:picChg chg="mod">
          <ac:chgData name="JADHAV AJINKYA" userId="8686520b-6608-4ebd-ac56-8bd8462ed7b6" providerId="ADAL" clId="{F72772FB-9470-4637-B907-B45AA24CEBAA}" dt="2025-08-28T13:15:12.506" v="1021" actId="14100"/>
          <ac:picMkLst>
            <pc:docMk/>
            <pc:sldMk cId="3202743176" sldId="261"/>
            <ac:picMk id="8" creationId="{95F98634-7B06-4264-E880-B4D661E42498}"/>
          </ac:picMkLst>
        </pc:picChg>
        <pc:picChg chg="mod">
          <ac:chgData name="JADHAV AJINKYA" userId="8686520b-6608-4ebd-ac56-8bd8462ed7b6" providerId="ADAL" clId="{F72772FB-9470-4637-B907-B45AA24CEBAA}" dt="2025-08-28T13:15:08.480" v="1017" actId="14100"/>
          <ac:picMkLst>
            <pc:docMk/>
            <pc:sldMk cId="3202743176" sldId="261"/>
            <ac:picMk id="9" creationId="{B24714A6-34E5-0771-015C-D32F9E74389E}"/>
          </ac:picMkLst>
        </pc:picChg>
        <pc:picChg chg="mod">
          <ac:chgData name="JADHAV AJINKYA" userId="8686520b-6608-4ebd-ac56-8bd8462ed7b6" providerId="ADAL" clId="{F72772FB-9470-4637-B907-B45AA24CEBAA}" dt="2025-08-28T13:12:12.856" v="953" actId="14100"/>
          <ac:picMkLst>
            <pc:docMk/>
            <pc:sldMk cId="3202743176" sldId="261"/>
            <ac:picMk id="13" creationId="{69BF0C80-D138-5C2F-0200-6694C9D7FABA}"/>
          </ac:picMkLst>
        </pc:picChg>
        <pc:picChg chg="mod">
          <ac:chgData name="JADHAV AJINKYA" userId="8686520b-6608-4ebd-ac56-8bd8462ed7b6" providerId="ADAL" clId="{F72772FB-9470-4637-B907-B45AA24CEBAA}" dt="2025-08-28T13:15:15.226" v="1023" actId="14100"/>
          <ac:picMkLst>
            <pc:docMk/>
            <pc:sldMk cId="3202743176" sldId="261"/>
            <ac:picMk id="14" creationId="{48936FCE-2BBC-A9EE-10C2-7EF4E1FA6AA4}"/>
          </ac:picMkLst>
        </pc:picChg>
        <pc:picChg chg="mod">
          <ac:chgData name="JADHAV AJINKYA" userId="8686520b-6608-4ebd-ac56-8bd8462ed7b6" providerId="ADAL" clId="{F72772FB-9470-4637-B907-B45AA24CEBAA}" dt="2025-08-28T13:15:10.515" v="1019" actId="14100"/>
          <ac:picMkLst>
            <pc:docMk/>
            <pc:sldMk cId="3202743176" sldId="261"/>
            <ac:picMk id="15" creationId="{7235C751-A486-D7AD-A272-B8AAD7BCCB14}"/>
          </ac:picMkLst>
        </pc:picChg>
        <pc:picChg chg="mod">
          <ac:chgData name="JADHAV AJINKYA" userId="8686520b-6608-4ebd-ac56-8bd8462ed7b6" providerId="ADAL" clId="{F72772FB-9470-4637-B907-B45AA24CEBAA}" dt="2025-08-28T13:15:23.457" v="1031" actId="14100"/>
          <ac:picMkLst>
            <pc:docMk/>
            <pc:sldMk cId="3202743176" sldId="261"/>
            <ac:picMk id="18" creationId="{22A70534-63F7-4DC1-7023-39177F004AFD}"/>
          </ac:picMkLst>
        </pc:picChg>
        <pc:picChg chg="mod">
          <ac:chgData name="JADHAV AJINKYA" userId="8686520b-6608-4ebd-ac56-8bd8462ed7b6" providerId="ADAL" clId="{F72772FB-9470-4637-B907-B45AA24CEBAA}" dt="2025-08-28T13:14:39.821" v="962" actId="14100"/>
          <ac:picMkLst>
            <pc:docMk/>
            <pc:sldMk cId="3202743176" sldId="261"/>
            <ac:picMk id="20" creationId="{20E902D1-259A-FD52-46BE-7530A4897E58}"/>
          </ac:picMkLst>
        </pc:picChg>
        <pc:picChg chg="mod">
          <ac:chgData name="JADHAV AJINKYA" userId="8686520b-6608-4ebd-ac56-8bd8462ed7b6" providerId="ADAL" clId="{F72772FB-9470-4637-B907-B45AA24CEBAA}" dt="2025-08-28T13:15:17.645" v="1025" actId="14100"/>
          <ac:picMkLst>
            <pc:docMk/>
            <pc:sldMk cId="3202743176" sldId="261"/>
            <ac:picMk id="21" creationId="{9E2D4A85-21AA-70CC-C3DD-23F185344D30}"/>
          </ac:picMkLst>
        </pc:picChg>
        <pc:picChg chg="mod">
          <ac:chgData name="JADHAV AJINKYA" userId="8686520b-6608-4ebd-ac56-8bd8462ed7b6" providerId="ADAL" clId="{F72772FB-9470-4637-B907-B45AA24CEBAA}" dt="2025-08-28T13:15:19.630" v="1027" actId="14100"/>
          <ac:picMkLst>
            <pc:docMk/>
            <pc:sldMk cId="3202743176" sldId="261"/>
            <ac:picMk id="27" creationId="{A471103C-120C-FCDE-0DD1-8D53B036CEC1}"/>
          </ac:picMkLst>
        </pc:picChg>
        <pc:picChg chg="mod">
          <ac:chgData name="JADHAV AJINKYA" userId="8686520b-6608-4ebd-ac56-8bd8462ed7b6" providerId="ADAL" clId="{F72772FB-9470-4637-B907-B45AA24CEBAA}" dt="2025-08-28T13:14:40.929" v="965" actId="14100"/>
          <ac:picMkLst>
            <pc:docMk/>
            <pc:sldMk cId="3202743176" sldId="261"/>
            <ac:picMk id="31" creationId="{DA6C2456-9382-8AD2-DCB8-65DC169AE31C}"/>
          </ac:picMkLst>
        </pc:picChg>
        <pc:picChg chg="mod">
          <ac:chgData name="JADHAV AJINKYA" userId="8686520b-6608-4ebd-ac56-8bd8462ed7b6" providerId="ADAL" clId="{F72772FB-9470-4637-B907-B45AA24CEBAA}" dt="2025-08-28T13:15:26.446" v="1033" actId="14100"/>
          <ac:picMkLst>
            <pc:docMk/>
            <pc:sldMk cId="3202743176" sldId="261"/>
            <ac:picMk id="33" creationId="{D9FD27AF-94DF-0F20-2EF5-45029ECF45E8}"/>
          </ac:picMkLst>
        </pc:picChg>
      </pc:sldChg>
      <pc:sldChg chg="del">
        <pc:chgData name="JADHAV AJINKYA" userId="8686520b-6608-4ebd-ac56-8bd8462ed7b6" providerId="ADAL" clId="{F72772FB-9470-4637-B907-B45AA24CEBAA}" dt="2025-08-26T04:06:41.449" v="2" actId="47"/>
        <pc:sldMkLst>
          <pc:docMk/>
          <pc:sldMk cId="2932173656" sldId="262"/>
        </pc:sldMkLst>
      </pc:sldChg>
      <pc:sldChg chg="addSp modSp add mod">
        <pc:chgData name="JADHAV AJINKYA" userId="8686520b-6608-4ebd-ac56-8bd8462ed7b6" providerId="ADAL" clId="{F72772FB-9470-4637-B907-B45AA24CEBAA}" dt="2025-08-28T13:19:01.889" v="1119" actId="20577"/>
        <pc:sldMkLst>
          <pc:docMk/>
          <pc:sldMk cId="3188500608" sldId="262"/>
        </pc:sldMkLst>
        <pc:spChg chg="add mod">
          <ac:chgData name="JADHAV AJINKYA" userId="8686520b-6608-4ebd-ac56-8bd8462ed7b6" providerId="ADAL" clId="{F72772FB-9470-4637-B907-B45AA24CEBAA}" dt="2025-08-28T12:54:54.259" v="120" actId="20577"/>
          <ac:spMkLst>
            <pc:docMk/>
            <pc:sldMk cId="3188500608" sldId="262"/>
            <ac:spMk id="2" creationId="{B10BC1E3-0EEF-EECA-3264-11F7A4D3060C}"/>
          </ac:spMkLst>
        </pc:spChg>
        <pc:spChg chg="add mod">
          <ac:chgData name="JADHAV AJINKYA" userId="8686520b-6608-4ebd-ac56-8bd8462ed7b6" providerId="ADAL" clId="{F72772FB-9470-4637-B907-B45AA24CEBAA}" dt="2025-08-28T13:17:40.178" v="1077" actId="1076"/>
          <ac:spMkLst>
            <pc:docMk/>
            <pc:sldMk cId="3188500608" sldId="262"/>
            <ac:spMk id="12" creationId="{2612F025-A161-FA82-C679-43696A477905}"/>
          </ac:spMkLst>
        </pc:spChg>
        <pc:spChg chg="add mod">
          <ac:chgData name="JADHAV AJINKYA" userId="8686520b-6608-4ebd-ac56-8bd8462ed7b6" providerId="ADAL" clId="{F72772FB-9470-4637-B907-B45AA24CEBAA}" dt="2025-08-28T13:18:09.569" v="1092"/>
          <ac:spMkLst>
            <pc:docMk/>
            <pc:sldMk cId="3188500608" sldId="262"/>
            <ac:spMk id="14" creationId="{FF0513BE-21A7-ADB2-3794-4DFD4BC26959}"/>
          </ac:spMkLst>
        </pc:spChg>
        <pc:spChg chg="add mod">
          <ac:chgData name="JADHAV AJINKYA" userId="8686520b-6608-4ebd-ac56-8bd8462ed7b6" providerId="ADAL" clId="{F72772FB-9470-4637-B907-B45AA24CEBAA}" dt="2025-08-28T13:18:59.839" v="1115" actId="20577"/>
          <ac:spMkLst>
            <pc:docMk/>
            <pc:sldMk cId="3188500608" sldId="262"/>
            <ac:spMk id="22" creationId="{368BDDF3-11AB-3ABE-C3E6-CE9ED41B06EA}"/>
          </ac:spMkLst>
        </pc:spChg>
        <pc:spChg chg="add mod">
          <ac:chgData name="JADHAV AJINKYA" userId="8686520b-6608-4ebd-ac56-8bd8462ed7b6" providerId="ADAL" clId="{F72772FB-9470-4637-B907-B45AA24CEBAA}" dt="2025-08-28T13:19:01.889" v="1119" actId="20577"/>
          <ac:spMkLst>
            <pc:docMk/>
            <pc:sldMk cId="3188500608" sldId="262"/>
            <ac:spMk id="26" creationId="{DB045288-4755-D7B5-4C24-CD7EC518EB23}"/>
          </ac:spMkLst>
        </pc:spChg>
        <pc:graphicFrameChg chg="mod modGraphic">
          <ac:chgData name="JADHAV AJINKYA" userId="8686520b-6608-4ebd-ac56-8bd8462ed7b6" providerId="ADAL" clId="{F72772FB-9470-4637-B907-B45AA24CEBAA}" dt="2025-08-28T13:16:02.168" v="1067" actId="14734"/>
          <ac:graphicFrameMkLst>
            <pc:docMk/>
            <pc:sldMk cId="3188500608" sldId="262"/>
            <ac:graphicFrameMk id="7" creationId="{9E494FBD-D8EF-00B5-1668-DA6E4F6C844E}"/>
          </ac:graphicFrameMkLst>
        </pc:graphicFrameChg>
        <pc:picChg chg="mod">
          <ac:chgData name="JADHAV AJINKYA" userId="8686520b-6608-4ebd-ac56-8bd8462ed7b6" providerId="ADAL" clId="{F72772FB-9470-4637-B907-B45AA24CEBAA}" dt="2025-08-28T13:16:12.286" v="1075" actId="14100"/>
          <ac:picMkLst>
            <pc:docMk/>
            <pc:sldMk cId="3188500608" sldId="262"/>
            <ac:picMk id="3" creationId="{E28A281B-EC33-A9C4-61BA-8D7775DE7D0F}"/>
          </ac:picMkLst>
        </pc:picChg>
        <pc:picChg chg="mod">
          <ac:chgData name="JADHAV AJINKYA" userId="8686520b-6608-4ebd-ac56-8bd8462ed7b6" providerId="ADAL" clId="{F72772FB-9470-4637-B907-B45AA24CEBAA}" dt="2025-08-28T13:18:00.312" v="1087" actId="14100"/>
          <ac:picMkLst>
            <pc:docMk/>
            <pc:sldMk cId="3188500608" sldId="262"/>
            <ac:picMk id="5" creationId="{C15A4DF7-DF04-F6A1-6F43-235BD34F4B1F}"/>
          </ac:picMkLst>
        </pc:picChg>
        <pc:picChg chg="mod">
          <ac:chgData name="JADHAV AJINKYA" userId="8686520b-6608-4ebd-ac56-8bd8462ed7b6" providerId="ADAL" clId="{F72772FB-9470-4637-B907-B45AA24CEBAA}" dt="2025-08-28T13:17:53.755" v="1081" actId="14100"/>
          <ac:picMkLst>
            <pc:docMk/>
            <pc:sldMk cId="3188500608" sldId="262"/>
            <ac:picMk id="6" creationId="{66A52221-D6D7-FEE3-CD97-CC7E01F158F5}"/>
          </ac:picMkLst>
        </pc:picChg>
        <pc:picChg chg="mod">
          <ac:chgData name="JADHAV AJINKYA" userId="8686520b-6608-4ebd-ac56-8bd8462ed7b6" providerId="ADAL" clId="{F72772FB-9470-4637-B907-B45AA24CEBAA}" dt="2025-08-28T13:18:26.183" v="1094" actId="14100"/>
          <ac:picMkLst>
            <pc:docMk/>
            <pc:sldMk cId="3188500608" sldId="262"/>
            <ac:picMk id="9" creationId="{AA735C49-2B18-5472-8B12-FD6CA8698F45}"/>
          </ac:picMkLst>
        </pc:picChg>
        <pc:picChg chg="mod">
          <ac:chgData name="JADHAV AJINKYA" userId="8686520b-6608-4ebd-ac56-8bd8462ed7b6" providerId="ADAL" clId="{F72772FB-9470-4637-B907-B45AA24CEBAA}" dt="2025-08-28T13:18:28.760" v="1096" actId="14100"/>
          <ac:picMkLst>
            <pc:docMk/>
            <pc:sldMk cId="3188500608" sldId="262"/>
            <ac:picMk id="10" creationId="{A22F2BA1-95BE-789B-6A48-3CA59115346A}"/>
          </ac:picMkLst>
        </pc:picChg>
        <pc:picChg chg="mod">
          <ac:chgData name="JADHAV AJINKYA" userId="8686520b-6608-4ebd-ac56-8bd8462ed7b6" providerId="ADAL" clId="{F72772FB-9470-4637-B907-B45AA24CEBAA}" dt="2025-08-28T13:16:07.921" v="1071" actId="14100"/>
          <ac:picMkLst>
            <pc:docMk/>
            <pc:sldMk cId="3188500608" sldId="262"/>
            <ac:picMk id="11" creationId="{19CA6DB0-F39C-F780-E2BE-22F4AFBB0441}"/>
          </ac:picMkLst>
        </pc:picChg>
        <pc:picChg chg="mod">
          <ac:chgData name="JADHAV AJINKYA" userId="8686520b-6608-4ebd-ac56-8bd8462ed7b6" providerId="ADAL" clId="{F72772FB-9470-4637-B907-B45AA24CEBAA}" dt="2025-08-28T13:18:04.720" v="1091" actId="14100"/>
          <ac:picMkLst>
            <pc:docMk/>
            <pc:sldMk cId="3188500608" sldId="262"/>
            <ac:picMk id="13" creationId="{EB0D9357-8F6F-0B7F-96AF-2CBA3C144C48}"/>
          </ac:picMkLst>
        </pc:picChg>
        <pc:picChg chg="mod">
          <ac:chgData name="JADHAV AJINKYA" userId="8686520b-6608-4ebd-ac56-8bd8462ed7b6" providerId="ADAL" clId="{F72772FB-9470-4637-B907-B45AA24CEBAA}" dt="2025-08-28T13:17:55.587" v="1083" actId="14100"/>
          <ac:picMkLst>
            <pc:docMk/>
            <pc:sldMk cId="3188500608" sldId="262"/>
            <ac:picMk id="15" creationId="{733FB576-52FD-DF9F-9FC0-A24A77D4D151}"/>
          </ac:picMkLst>
        </pc:picChg>
        <pc:picChg chg="mod">
          <ac:chgData name="JADHAV AJINKYA" userId="8686520b-6608-4ebd-ac56-8bd8462ed7b6" providerId="ADAL" clId="{F72772FB-9470-4637-B907-B45AA24CEBAA}" dt="2025-08-28T13:18:31.263" v="1098" actId="14100"/>
          <ac:picMkLst>
            <pc:docMk/>
            <pc:sldMk cId="3188500608" sldId="262"/>
            <ac:picMk id="17" creationId="{5D733A02-859F-2BFB-7D88-FB83D699D643}"/>
          </ac:picMkLst>
        </pc:picChg>
        <pc:picChg chg="mod">
          <ac:chgData name="JADHAV AJINKYA" userId="8686520b-6608-4ebd-ac56-8bd8462ed7b6" providerId="ADAL" clId="{F72772FB-9470-4637-B907-B45AA24CEBAA}" dt="2025-08-28T13:18:46.977" v="1110" actId="14100"/>
          <ac:picMkLst>
            <pc:docMk/>
            <pc:sldMk cId="3188500608" sldId="262"/>
            <ac:picMk id="18" creationId="{F2C6BF33-2CB4-DC0B-EE7A-E4FAD096855B}"/>
          </ac:picMkLst>
        </pc:picChg>
        <pc:picChg chg="mod">
          <ac:chgData name="JADHAV AJINKYA" userId="8686520b-6608-4ebd-ac56-8bd8462ed7b6" providerId="ADAL" clId="{F72772FB-9470-4637-B907-B45AA24CEBAA}" dt="2025-08-28T13:18:43.289" v="1108" actId="14100"/>
          <ac:picMkLst>
            <pc:docMk/>
            <pc:sldMk cId="3188500608" sldId="262"/>
            <ac:picMk id="20" creationId="{1B3493F6-5FCE-7679-EC3D-E79E4E4B076F}"/>
          </ac:picMkLst>
        </pc:picChg>
        <pc:picChg chg="mod">
          <ac:chgData name="JADHAV AJINKYA" userId="8686520b-6608-4ebd-ac56-8bd8462ed7b6" providerId="ADAL" clId="{F72772FB-9470-4637-B907-B45AA24CEBAA}" dt="2025-08-28T13:18:02.218" v="1089" actId="14100"/>
          <ac:picMkLst>
            <pc:docMk/>
            <pc:sldMk cId="3188500608" sldId="262"/>
            <ac:picMk id="21" creationId="{F53411C0-6B79-202C-1375-DDE74B3031F7}"/>
          </ac:picMkLst>
        </pc:picChg>
        <pc:picChg chg="mod">
          <ac:chgData name="JADHAV AJINKYA" userId="8686520b-6608-4ebd-ac56-8bd8462ed7b6" providerId="ADAL" clId="{F72772FB-9470-4637-B907-B45AA24CEBAA}" dt="2025-08-28T13:18:33.691" v="1100" actId="14100"/>
          <ac:picMkLst>
            <pc:docMk/>
            <pc:sldMk cId="3188500608" sldId="262"/>
            <ac:picMk id="23" creationId="{17C2A209-43D7-5666-D131-CAFF4990896E}"/>
          </ac:picMkLst>
        </pc:picChg>
        <pc:picChg chg="mod">
          <ac:chgData name="JADHAV AJINKYA" userId="8686520b-6608-4ebd-ac56-8bd8462ed7b6" providerId="ADAL" clId="{F72772FB-9470-4637-B907-B45AA24CEBAA}" dt="2025-08-28T13:18:41.128" v="1106" actId="14100"/>
          <ac:picMkLst>
            <pc:docMk/>
            <pc:sldMk cId="3188500608" sldId="262"/>
            <ac:picMk id="29" creationId="{EFB6E119-35D1-2390-2629-25D4ADA1AA8C}"/>
          </ac:picMkLst>
        </pc:picChg>
        <pc:picChg chg="mod">
          <ac:chgData name="JADHAV AJINKYA" userId="8686520b-6608-4ebd-ac56-8bd8462ed7b6" providerId="ADAL" clId="{F72772FB-9470-4637-B907-B45AA24CEBAA}" dt="2025-08-28T13:16:05.527" v="1069" actId="14100"/>
          <ac:picMkLst>
            <pc:docMk/>
            <pc:sldMk cId="3188500608" sldId="262"/>
            <ac:picMk id="43" creationId="{E15CF704-5FDD-C3AD-DB8C-249D4190E061}"/>
          </ac:picMkLst>
        </pc:picChg>
        <pc:picChg chg="mod">
          <ac:chgData name="JADHAV AJINKYA" userId="8686520b-6608-4ebd-ac56-8bd8462ed7b6" providerId="ADAL" clId="{F72772FB-9470-4637-B907-B45AA24CEBAA}" dt="2025-08-28T13:17:57.797" v="1085" actId="14100"/>
          <ac:picMkLst>
            <pc:docMk/>
            <pc:sldMk cId="3188500608" sldId="262"/>
            <ac:picMk id="47" creationId="{98CCA99F-AA3F-E711-3A02-10661FA91756}"/>
          </ac:picMkLst>
        </pc:picChg>
      </pc:sldChg>
      <pc:sldChg chg="del">
        <pc:chgData name="JADHAV AJINKYA" userId="8686520b-6608-4ebd-ac56-8bd8462ed7b6" providerId="ADAL" clId="{F72772FB-9470-4637-B907-B45AA24CEBAA}" dt="2025-08-26T04:06:41.449" v="2" actId="47"/>
        <pc:sldMkLst>
          <pc:docMk/>
          <pc:sldMk cId="2495309670" sldId="263"/>
        </pc:sldMkLst>
      </pc:sldChg>
      <pc:sldChg chg="addSp modSp add mod">
        <pc:chgData name="JADHAV AJINKYA" userId="8686520b-6608-4ebd-ac56-8bd8462ed7b6" providerId="ADAL" clId="{F72772FB-9470-4637-B907-B45AA24CEBAA}" dt="2025-08-28T13:21:16.127" v="1211" actId="1076"/>
        <pc:sldMkLst>
          <pc:docMk/>
          <pc:sldMk cId="3421425133" sldId="263"/>
        </pc:sldMkLst>
        <pc:spChg chg="add mod">
          <ac:chgData name="JADHAV AJINKYA" userId="8686520b-6608-4ebd-ac56-8bd8462ed7b6" providerId="ADAL" clId="{F72772FB-9470-4637-B907-B45AA24CEBAA}" dt="2025-08-28T12:54:22.831" v="110" actId="20577"/>
          <ac:spMkLst>
            <pc:docMk/>
            <pc:sldMk cId="3421425133" sldId="263"/>
            <ac:spMk id="2" creationId="{D763C3CA-A057-D9E5-F12E-901BB7045AE1}"/>
          </ac:spMkLst>
        </pc:spChg>
        <pc:spChg chg="add mod">
          <ac:chgData name="JADHAV AJINKYA" userId="8686520b-6608-4ebd-ac56-8bd8462ed7b6" providerId="ADAL" clId="{F72772FB-9470-4637-B907-B45AA24CEBAA}" dt="2025-08-28T13:20:02.663" v="1134" actId="20577"/>
          <ac:spMkLst>
            <pc:docMk/>
            <pc:sldMk cId="3421425133" sldId="263"/>
            <ac:spMk id="18" creationId="{E107D811-F34A-2BF9-E0DA-F80895345B05}"/>
          </ac:spMkLst>
        </pc:spChg>
        <pc:spChg chg="add mod">
          <ac:chgData name="JADHAV AJINKYA" userId="8686520b-6608-4ebd-ac56-8bd8462ed7b6" providerId="ADAL" clId="{F72772FB-9470-4637-B907-B45AA24CEBAA}" dt="2025-08-28T13:20:07.223" v="1147" actId="20577"/>
          <ac:spMkLst>
            <pc:docMk/>
            <pc:sldMk cId="3421425133" sldId="263"/>
            <ac:spMk id="25" creationId="{F3F81684-804F-EACF-9426-D6090492A453}"/>
          </ac:spMkLst>
        </pc:spChg>
        <pc:spChg chg="add mod">
          <ac:chgData name="JADHAV AJINKYA" userId="8686520b-6608-4ebd-ac56-8bd8462ed7b6" providerId="ADAL" clId="{F72772FB-9470-4637-B907-B45AA24CEBAA}" dt="2025-08-28T13:21:01.873" v="1209" actId="1076"/>
          <ac:spMkLst>
            <pc:docMk/>
            <pc:sldMk cId="3421425133" sldId="263"/>
            <ac:spMk id="28" creationId="{8C04EC59-2CEF-A750-AC55-154460BCF62C}"/>
          </ac:spMkLst>
        </pc:spChg>
        <pc:spChg chg="add mod">
          <ac:chgData name="JADHAV AJINKYA" userId="8686520b-6608-4ebd-ac56-8bd8462ed7b6" providerId="ADAL" clId="{F72772FB-9470-4637-B907-B45AA24CEBAA}" dt="2025-08-28T13:21:01.873" v="1209" actId="1076"/>
          <ac:spMkLst>
            <pc:docMk/>
            <pc:sldMk cId="3421425133" sldId="263"/>
            <ac:spMk id="30" creationId="{972CD35B-E20F-6665-89E5-AE9F8BCBDA2F}"/>
          </ac:spMkLst>
        </pc:spChg>
        <pc:spChg chg="add mod">
          <ac:chgData name="JADHAV AJINKYA" userId="8686520b-6608-4ebd-ac56-8bd8462ed7b6" providerId="ADAL" clId="{F72772FB-9470-4637-B907-B45AA24CEBAA}" dt="2025-08-28T13:21:16.127" v="1211" actId="1076"/>
          <ac:spMkLst>
            <pc:docMk/>
            <pc:sldMk cId="3421425133" sldId="263"/>
            <ac:spMk id="32" creationId="{BF0BAF1B-33E8-2375-FFD4-27B9DCF70F3F}"/>
          </ac:spMkLst>
        </pc:spChg>
        <pc:graphicFrameChg chg="mod modGraphic">
          <ac:chgData name="JADHAV AJINKYA" userId="8686520b-6608-4ebd-ac56-8bd8462ed7b6" providerId="ADAL" clId="{F72772FB-9470-4637-B907-B45AA24CEBAA}" dt="2025-08-26T04:08:32.182" v="41" actId="255"/>
          <ac:graphicFrameMkLst>
            <pc:docMk/>
            <pc:sldMk cId="3421425133" sldId="263"/>
            <ac:graphicFrameMk id="7" creationId="{7D7243F1-41F9-9886-6C1E-D1C59F705E55}"/>
          </ac:graphicFrameMkLst>
        </pc:graphicFrameChg>
        <pc:picChg chg="mod">
          <ac:chgData name="JADHAV AJINKYA" userId="8686520b-6608-4ebd-ac56-8bd8462ed7b6" providerId="ADAL" clId="{F72772FB-9470-4637-B907-B45AA24CEBAA}" dt="2025-08-28T13:20:13.656" v="1149" actId="14100"/>
          <ac:picMkLst>
            <pc:docMk/>
            <pc:sldMk cId="3421425133" sldId="263"/>
            <ac:picMk id="6" creationId="{A9D259FE-525D-3976-532A-0054565C7363}"/>
          </ac:picMkLst>
        </pc:picChg>
        <pc:picChg chg="mod">
          <ac:chgData name="JADHAV AJINKYA" userId="8686520b-6608-4ebd-ac56-8bd8462ed7b6" providerId="ADAL" clId="{F72772FB-9470-4637-B907-B45AA24CEBAA}" dt="2025-08-28T13:20:19.951" v="1155" actId="14100"/>
          <ac:picMkLst>
            <pc:docMk/>
            <pc:sldMk cId="3421425133" sldId="263"/>
            <ac:picMk id="10" creationId="{00B84AA9-82D1-1AB6-A089-8CE9AD1575DC}"/>
          </ac:picMkLst>
        </pc:picChg>
        <pc:picChg chg="mod">
          <ac:chgData name="JADHAV AJINKYA" userId="8686520b-6608-4ebd-ac56-8bd8462ed7b6" providerId="ADAL" clId="{F72772FB-9470-4637-B907-B45AA24CEBAA}" dt="2025-08-28T13:20:15.700" v="1151" actId="14100"/>
          <ac:picMkLst>
            <pc:docMk/>
            <pc:sldMk cId="3421425133" sldId="263"/>
            <ac:picMk id="13" creationId="{40248455-CEE6-8E12-7440-4C2EC843F4D2}"/>
          </ac:picMkLst>
        </pc:picChg>
        <pc:picChg chg="mod">
          <ac:chgData name="JADHAV AJINKYA" userId="8686520b-6608-4ebd-ac56-8bd8462ed7b6" providerId="ADAL" clId="{F72772FB-9470-4637-B907-B45AA24CEBAA}" dt="2025-08-28T13:20:21.768" v="1157" actId="14100"/>
          <ac:picMkLst>
            <pc:docMk/>
            <pc:sldMk cId="3421425133" sldId="263"/>
            <ac:picMk id="19" creationId="{DB477D9D-5BC4-8EDC-11B9-BD74A94E0172}"/>
          </ac:picMkLst>
        </pc:picChg>
        <pc:picChg chg="mod">
          <ac:chgData name="JADHAV AJINKYA" userId="8686520b-6608-4ebd-ac56-8bd8462ed7b6" providerId="ADAL" clId="{F72772FB-9470-4637-B907-B45AA24CEBAA}" dt="2025-08-28T13:20:17.531" v="1153" actId="14100"/>
          <ac:picMkLst>
            <pc:docMk/>
            <pc:sldMk cId="3421425133" sldId="263"/>
            <ac:picMk id="20" creationId="{0A0B8589-71F7-4B7B-2450-6D5FBB4A0E56}"/>
          </ac:picMkLst>
        </pc:picChg>
        <pc:picChg chg="mod">
          <ac:chgData name="JADHAV AJINKYA" userId="8686520b-6608-4ebd-ac56-8bd8462ed7b6" providerId="ADAL" clId="{F72772FB-9470-4637-B907-B45AA24CEBAA}" dt="2025-08-28T13:20:23.358" v="1159" actId="14100"/>
          <ac:picMkLst>
            <pc:docMk/>
            <pc:sldMk cId="3421425133" sldId="263"/>
            <ac:picMk id="23" creationId="{C55FB5F3-6E24-2B58-1C8E-2AAD5862589F}"/>
          </ac:picMkLst>
        </pc:picChg>
        <pc:picChg chg="mod">
          <ac:chgData name="JADHAV AJINKYA" userId="8686520b-6608-4ebd-ac56-8bd8462ed7b6" providerId="ADAL" clId="{F72772FB-9470-4637-B907-B45AA24CEBAA}" dt="2025-08-28T13:20:34.178" v="1167" actId="14100"/>
          <ac:picMkLst>
            <pc:docMk/>
            <pc:sldMk cId="3421425133" sldId="263"/>
            <ac:picMk id="26" creationId="{6B940CED-DE2E-B52D-2174-289D6D4C1FD1}"/>
          </ac:picMkLst>
        </pc:picChg>
        <pc:picChg chg="mod">
          <ac:chgData name="JADHAV AJINKYA" userId="8686520b-6608-4ebd-ac56-8bd8462ed7b6" providerId="ADAL" clId="{F72772FB-9470-4637-B907-B45AA24CEBAA}" dt="2025-08-28T13:20:37.602" v="1169" actId="14100"/>
          <ac:picMkLst>
            <pc:docMk/>
            <pc:sldMk cId="3421425133" sldId="263"/>
            <ac:picMk id="31" creationId="{673684A2-EC21-C192-30A2-9AD3AD587136}"/>
          </ac:picMkLst>
        </pc:picChg>
      </pc:sldChg>
      <pc:sldChg chg="addSp modSp add mod">
        <pc:chgData name="JADHAV AJINKYA" userId="8686520b-6608-4ebd-ac56-8bd8462ed7b6" providerId="ADAL" clId="{F72772FB-9470-4637-B907-B45AA24CEBAA}" dt="2025-08-28T13:21:26.533" v="1216" actId="1076"/>
        <pc:sldMkLst>
          <pc:docMk/>
          <pc:sldMk cId="4210869164" sldId="264"/>
        </pc:sldMkLst>
        <pc:spChg chg="add mod">
          <ac:chgData name="JADHAV AJINKYA" userId="8686520b-6608-4ebd-ac56-8bd8462ed7b6" providerId="ADAL" clId="{F72772FB-9470-4637-B907-B45AA24CEBAA}" dt="2025-08-28T12:54:29.978" v="112" actId="1076"/>
          <ac:spMkLst>
            <pc:docMk/>
            <pc:sldMk cId="4210869164" sldId="264"/>
            <ac:spMk id="2" creationId="{DD792102-1713-333D-7EC1-EBE6F7BAC20C}"/>
          </ac:spMkLst>
        </pc:spChg>
        <pc:spChg chg="add mod">
          <ac:chgData name="JADHAV AJINKYA" userId="8686520b-6608-4ebd-ac56-8bd8462ed7b6" providerId="ADAL" clId="{F72772FB-9470-4637-B907-B45AA24CEBAA}" dt="2025-08-28T12:54:31.685" v="113" actId="571"/>
          <ac:spMkLst>
            <pc:docMk/>
            <pc:sldMk cId="4210869164" sldId="264"/>
            <ac:spMk id="20" creationId="{5F685FA4-83F8-8F82-A878-4BFC72DFB7E9}"/>
          </ac:spMkLst>
        </pc:spChg>
        <pc:spChg chg="add mod">
          <ac:chgData name="JADHAV AJINKYA" userId="8686520b-6608-4ebd-ac56-8bd8462ed7b6" providerId="ADAL" clId="{F72772FB-9470-4637-B907-B45AA24CEBAA}" dt="2025-08-28T12:54:35.532" v="115" actId="1076"/>
          <ac:spMkLst>
            <pc:docMk/>
            <pc:sldMk cId="4210869164" sldId="264"/>
            <ac:spMk id="26" creationId="{CFBB31A2-41E6-3938-5D6A-FC4504AA9E21}"/>
          </ac:spMkLst>
        </pc:spChg>
        <pc:spChg chg="add mod">
          <ac:chgData name="JADHAV AJINKYA" userId="8686520b-6608-4ebd-ac56-8bd8462ed7b6" providerId="ADAL" clId="{F72772FB-9470-4637-B907-B45AA24CEBAA}" dt="2025-08-28T13:21:19.696" v="1212"/>
          <ac:spMkLst>
            <pc:docMk/>
            <pc:sldMk cId="4210869164" sldId="264"/>
            <ac:spMk id="28" creationId="{44838314-CEF9-C3E2-BB04-2E167179868A}"/>
          </ac:spMkLst>
        </pc:spChg>
        <pc:spChg chg="add mod">
          <ac:chgData name="JADHAV AJINKYA" userId="8686520b-6608-4ebd-ac56-8bd8462ed7b6" providerId="ADAL" clId="{F72772FB-9470-4637-B907-B45AA24CEBAA}" dt="2025-08-28T13:21:22.981" v="1214" actId="1076"/>
          <ac:spMkLst>
            <pc:docMk/>
            <pc:sldMk cId="4210869164" sldId="264"/>
            <ac:spMk id="30" creationId="{72C84215-C808-0A37-F580-5A266D4AB3A5}"/>
          </ac:spMkLst>
        </pc:spChg>
        <pc:spChg chg="add mod">
          <ac:chgData name="JADHAV AJINKYA" userId="8686520b-6608-4ebd-ac56-8bd8462ed7b6" providerId="ADAL" clId="{F72772FB-9470-4637-B907-B45AA24CEBAA}" dt="2025-08-28T13:21:26.533" v="1216" actId="1076"/>
          <ac:spMkLst>
            <pc:docMk/>
            <pc:sldMk cId="4210869164" sldId="264"/>
            <ac:spMk id="32" creationId="{336AE67C-BA83-36FA-3784-05245F9CBBA4}"/>
          </ac:spMkLst>
        </pc:spChg>
        <pc:graphicFrameChg chg="mod modGraphic">
          <ac:chgData name="JADHAV AJINKYA" userId="8686520b-6608-4ebd-ac56-8bd8462ed7b6" providerId="ADAL" clId="{F72772FB-9470-4637-B907-B45AA24CEBAA}" dt="2025-08-26T04:08:39.302" v="44" actId="255"/>
          <ac:graphicFrameMkLst>
            <pc:docMk/>
            <pc:sldMk cId="4210869164" sldId="264"/>
            <ac:graphicFrameMk id="7" creationId="{5F041C03-8F21-604C-2047-0806E4EB221C}"/>
          </ac:graphicFrameMkLst>
        </pc:graphicFrameChg>
      </pc:sldChg>
      <pc:sldChg chg="del">
        <pc:chgData name="JADHAV AJINKYA" userId="8686520b-6608-4ebd-ac56-8bd8462ed7b6" providerId="ADAL" clId="{F72772FB-9470-4637-B907-B45AA24CEBAA}" dt="2025-08-26T04:06:41.449" v="2" actId="47"/>
        <pc:sldMkLst>
          <pc:docMk/>
          <pc:sldMk cId="4263705775" sldId="264"/>
        </pc:sldMkLst>
      </pc:sldChg>
      <pc:sldChg chg="addSp delSp modSp add del mod modShow">
        <pc:chgData name="JADHAV AJINKYA" userId="8686520b-6608-4ebd-ac56-8bd8462ed7b6" providerId="ADAL" clId="{F72772FB-9470-4637-B907-B45AA24CEBAA}" dt="2025-08-28T13:21:29.982" v="1217" actId="47"/>
        <pc:sldMkLst>
          <pc:docMk/>
          <pc:sldMk cId="3841655641" sldId="265"/>
        </pc:sldMkLst>
        <pc:graphicFrameChg chg="add mod">
          <ac:chgData name="JADHAV AJINKYA" userId="8686520b-6608-4ebd-ac56-8bd8462ed7b6" providerId="ADAL" clId="{F72772FB-9470-4637-B907-B45AA24CEBAA}" dt="2025-08-26T04:19:43.233" v="48" actId="1076"/>
          <ac:graphicFrameMkLst>
            <pc:docMk/>
            <pc:sldMk cId="3841655641" sldId="265"/>
            <ac:graphicFrameMk id="2" creationId="{20E012CB-935A-6F7D-77EE-A63DC0F330AA}"/>
          </ac:graphicFrameMkLst>
        </pc:graphicFrameChg>
      </pc:sldChg>
      <pc:sldChg chg="delSp modSp del mod">
        <pc:chgData name="JADHAV AJINKYA" userId="8686520b-6608-4ebd-ac56-8bd8462ed7b6" providerId="ADAL" clId="{F72772FB-9470-4637-B907-B45AA24CEBAA}" dt="2025-08-26T11:23:35.604" v="67" actId="47"/>
        <pc:sldMkLst>
          <pc:docMk/>
          <pc:sldMk cId="4038922325" sldId="266"/>
        </pc:sldMkLst>
      </pc:sldChg>
    </pc:docChg>
  </pc:docChgLst>
  <pc:docChgLst>
    <pc:chgData name="PATIL FALGUN" userId="901d7200-1138-4567-92ad-7344b43fd4c6" providerId="ADAL" clId="{D87010F0-D2F8-4D26-8C01-EDB93379AF34}"/>
    <pc:docChg chg="undo custSel addSld modSld">
      <pc:chgData name="PATIL FALGUN" userId="901d7200-1138-4567-92ad-7344b43fd4c6" providerId="ADAL" clId="{D87010F0-D2F8-4D26-8C01-EDB93379AF34}" dt="2025-08-28T12:32:14.870" v="1482" actId="403"/>
      <pc:docMkLst>
        <pc:docMk/>
      </pc:docMkLst>
      <pc:sldChg chg="addSp delSp modSp mod">
        <pc:chgData name="PATIL FALGUN" userId="901d7200-1138-4567-92ad-7344b43fd4c6" providerId="ADAL" clId="{D87010F0-D2F8-4D26-8C01-EDB93379AF34}" dt="2025-08-28T10:14:12.079" v="1326" actId="1076"/>
        <pc:sldMkLst>
          <pc:docMk/>
          <pc:sldMk cId="992542382" sldId="256"/>
        </pc:sldMkLst>
        <pc:graphicFrameChg chg="mod">
          <ac:chgData name="PATIL FALGUN" userId="901d7200-1138-4567-92ad-7344b43fd4c6" providerId="ADAL" clId="{D87010F0-D2F8-4D26-8C01-EDB93379AF34}" dt="2025-08-26T10:04:00.447" v="256"/>
          <ac:graphicFrameMkLst>
            <pc:docMk/>
            <pc:sldMk cId="992542382" sldId="256"/>
            <ac:graphicFrameMk id="7" creationId="{A20B0C69-3D41-1AB1-5F15-7DD00919A68A}"/>
          </ac:graphicFrameMkLst>
        </pc:graphicFrameChg>
        <pc:picChg chg="add mod modCrop">
          <ac:chgData name="PATIL FALGUN" userId="901d7200-1138-4567-92ad-7344b43fd4c6" providerId="ADAL" clId="{D87010F0-D2F8-4D26-8C01-EDB93379AF34}" dt="2025-08-26T09:05:51.748" v="12" actId="1076"/>
          <ac:picMkLst>
            <pc:docMk/>
            <pc:sldMk cId="992542382" sldId="256"/>
            <ac:picMk id="3" creationId="{04F4E47D-D91D-4713-993E-DA1853AC3DDE}"/>
          </ac:picMkLst>
        </pc:picChg>
        <pc:picChg chg="add mod">
          <ac:chgData name="PATIL FALGUN" userId="901d7200-1138-4567-92ad-7344b43fd4c6" providerId="ADAL" clId="{D87010F0-D2F8-4D26-8C01-EDB93379AF34}" dt="2025-08-26T11:22:11.018" v="651" actId="1076"/>
          <ac:picMkLst>
            <pc:docMk/>
            <pc:sldMk cId="992542382" sldId="256"/>
            <ac:picMk id="5" creationId="{824E17C3-E346-CCA3-08BB-473C7153E808}"/>
          </ac:picMkLst>
        </pc:picChg>
        <pc:picChg chg="add mod modCrop">
          <ac:chgData name="PATIL FALGUN" userId="901d7200-1138-4567-92ad-7344b43fd4c6" providerId="ADAL" clId="{D87010F0-D2F8-4D26-8C01-EDB93379AF34}" dt="2025-08-26T09:06:32.024" v="24" actId="1076"/>
          <ac:picMkLst>
            <pc:docMk/>
            <pc:sldMk cId="992542382" sldId="256"/>
            <ac:picMk id="6" creationId="{331B1C05-CD2E-E2F0-9A94-FB1DA8EAEF15}"/>
          </ac:picMkLst>
        </pc:picChg>
        <pc:picChg chg="add mod">
          <ac:chgData name="PATIL FALGUN" userId="901d7200-1138-4567-92ad-7344b43fd4c6" providerId="ADAL" clId="{D87010F0-D2F8-4D26-8C01-EDB93379AF34}" dt="2025-08-28T08:06:26.457" v="1035" actId="1076"/>
          <ac:picMkLst>
            <pc:docMk/>
            <pc:sldMk cId="992542382" sldId="256"/>
            <ac:picMk id="8" creationId="{DF065FFB-462A-F248-7210-784EAA675A3C}"/>
          </ac:picMkLst>
        </pc:picChg>
        <pc:picChg chg="add mod modCrop">
          <ac:chgData name="PATIL FALGUN" userId="901d7200-1138-4567-92ad-7344b43fd4c6" providerId="ADAL" clId="{D87010F0-D2F8-4D26-8C01-EDB93379AF34}" dt="2025-08-26T09:07:11.615" v="32" actId="1076"/>
          <ac:picMkLst>
            <pc:docMk/>
            <pc:sldMk cId="992542382" sldId="256"/>
            <ac:picMk id="9" creationId="{BAA463F9-46BC-A146-881A-A7F719830015}"/>
          </ac:picMkLst>
        </pc:picChg>
        <pc:picChg chg="add mod">
          <ac:chgData name="PATIL FALGUN" userId="901d7200-1138-4567-92ad-7344b43fd4c6" providerId="ADAL" clId="{D87010F0-D2F8-4D26-8C01-EDB93379AF34}" dt="2025-08-26T11:26:39.093" v="665" actId="1076"/>
          <ac:picMkLst>
            <pc:docMk/>
            <pc:sldMk cId="992542382" sldId="256"/>
            <ac:picMk id="10" creationId="{AEE5F00E-AE99-0272-9597-EAC14AD272DA}"/>
          </ac:picMkLst>
        </pc:picChg>
        <pc:picChg chg="add mod modCrop">
          <ac:chgData name="PATIL FALGUN" userId="901d7200-1138-4567-92ad-7344b43fd4c6" providerId="ADAL" clId="{D87010F0-D2F8-4D26-8C01-EDB93379AF34}" dt="2025-08-26T10:04:27.920" v="265" actId="1076"/>
          <ac:picMkLst>
            <pc:docMk/>
            <pc:sldMk cId="992542382" sldId="256"/>
            <ac:picMk id="11" creationId="{C48E4D0B-E049-1A14-6DB1-D6B93AF74767}"/>
          </ac:picMkLst>
        </pc:picChg>
        <pc:picChg chg="add mod">
          <ac:chgData name="PATIL FALGUN" userId="901d7200-1138-4567-92ad-7344b43fd4c6" providerId="ADAL" clId="{D87010F0-D2F8-4D26-8C01-EDB93379AF34}" dt="2025-08-28T09:44:58.522" v="1163" actId="14100"/>
          <ac:picMkLst>
            <pc:docMk/>
            <pc:sldMk cId="992542382" sldId="256"/>
            <ac:picMk id="12" creationId="{B17BE97A-B214-4036-732B-450B22B84BE5}"/>
          </ac:picMkLst>
        </pc:picChg>
        <pc:picChg chg="add mod modCrop">
          <ac:chgData name="PATIL FALGUN" userId="901d7200-1138-4567-92ad-7344b43fd4c6" providerId="ADAL" clId="{D87010F0-D2F8-4D26-8C01-EDB93379AF34}" dt="2025-08-26T10:05:11.509" v="272" actId="1076"/>
          <ac:picMkLst>
            <pc:docMk/>
            <pc:sldMk cId="992542382" sldId="256"/>
            <ac:picMk id="13" creationId="{D84D44AE-01E5-22F4-011B-17DCB1A82EA2}"/>
          </ac:picMkLst>
        </pc:picChg>
        <pc:picChg chg="add mod">
          <ac:chgData name="PATIL FALGUN" userId="901d7200-1138-4567-92ad-7344b43fd4c6" providerId="ADAL" clId="{D87010F0-D2F8-4D26-8C01-EDB93379AF34}" dt="2025-08-26T11:26:35.571" v="664" actId="1076"/>
          <ac:picMkLst>
            <pc:docMk/>
            <pc:sldMk cId="992542382" sldId="256"/>
            <ac:picMk id="14" creationId="{33CC52D1-D64E-4892-C919-3BB304411F2F}"/>
          </ac:picMkLst>
        </pc:picChg>
        <pc:picChg chg="add mod modCrop">
          <ac:chgData name="PATIL FALGUN" userId="901d7200-1138-4567-92ad-7344b43fd4c6" providerId="ADAL" clId="{D87010F0-D2F8-4D26-8C01-EDB93379AF34}" dt="2025-08-26T10:08:36.555" v="279" actId="1076"/>
          <ac:picMkLst>
            <pc:docMk/>
            <pc:sldMk cId="992542382" sldId="256"/>
            <ac:picMk id="15" creationId="{CA0B6D89-DF7D-FB81-AFFF-AB5033BDE53D}"/>
          </ac:picMkLst>
        </pc:picChg>
        <pc:picChg chg="add mod">
          <ac:chgData name="PATIL FALGUN" userId="901d7200-1138-4567-92ad-7344b43fd4c6" providerId="ADAL" clId="{D87010F0-D2F8-4D26-8C01-EDB93379AF34}" dt="2025-08-28T08:15:17.729" v="1111" actId="1076"/>
          <ac:picMkLst>
            <pc:docMk/>
            <pc:sldMk cId="992542382" sldId="256"/>
            <ac:picMk id="16" creationId="{4954404A-9047-2282-2A56-9697812AA48A}"/>
          </ac:picMkLst>
        </pc:picChg>
        <pc:picChg chg="add mod">
          <ac:chgData name="PATIL FALGUN" userId="901d7200-1138-4567-92ad-7344b43fd4c6" providerId="ADAL" clId="{D87010F0-D2F8-4D26-8C01-EDB93379AF34}" dt="2025-08-26T10:48:13.176" v="490" actId="1076"/>
          <ac:picMkLst>
            <pc:docMk/>
            <pc:sldMk cId="992542382" sldId="256"/>
            <ac:picMk id="17" creationId="{E4051D03-8DDD-1900-10CE-F4328B7C87BC}"/>
          </ac:picMkLst>
        </pc:picChg>
        <pc:picChg chg="add mod">
          <ac:chgData name="PATIL FALGUN" userId="901d7200-1138-4567-92ad-7344b43fd4c6" providerId="ADAL" clId="{D87010F0-D2F8-4D26-8C01-EDB93379AF34}" dt="2025-08-26T11:27:02.225" v="670" actId="1076"/>
          <ac:picMkLst>
            <pc:docMk/>
            <pc:sldMk cId="992542382" sldId="256"/>
            <ac:picMk id="18" creationId="{6F9E6A77-F8FC-71AF-D054-FF1A7D74A5F0}"/>
          </ac:picMkLst>
        </pc:picChg>
        <pc:picChg chg="add mod">
          <ac:chgData name="PATIL FALGUN" userId="901d7200-1138-4567-92ad-7344b43fd4c6" providerId="ADAL" clId="{D87010F0-D2F8-4D26-8C01-EDB93379AF34}" dt="2025-08-26T10:48:32.553" v="495" actId="1076"/>
          <ac:picMkLst>
            <pc:docMk/>
            <pc:sldMk cId="992542382" sldId="256"/>
            <ac:picMk id="19" creationId="{B23E6648-1C17-38D3-33D8-D474E4651CC3}"/>
          </ac:picMkLst>
        </pc:picChg>
        <pc:picChg chg="add mod">
          <ac:chgData name="PATIL FALGUN" userId="901d7200-1138-4567-92ad-7344b43fd4c6" providerId="ADAL" clId="{D87010F0-D2F8-4D26-8C01-EDB93379AF34}" dt="2025-08-26T11:52:48.621" v="897" actId="1076"/>
          <ac:picMkLst>
            <pc:docMk/>
            <pc:sldMk cId="992542382" sldId="256"/>
            <ac:picMk id="21" creationId="{64AB11E1-1440-D29B-0BBA-3909F7E4FC39}"/>
          </ac:picMkLst>
        </pc:picChg>
        <pc:picChg chg="add mod">
          <ac:chgData name="PATIL FALGUN" userId="901d7200-1138-4567-92ad-7344b43fd4c6" providerId="ADAL" clId="{D87010F0-D2F8-4D26-8C01-EDB93379AF34}" dt="2025-08-28T08:17:56.126" v="1137" actId="1037"/>
          <ac:picMkLst>
            <pc:docMk/>
            <pc:sldMk cId="992542382" sldId="256"/>
            <ac:picMk id="22" creationId="{569AEF7D-B973-5329-C296-7612BEB2029B}"/>
          </ac:picMkLst>
        </pc:picChg>
        <pc:picChg chg="add mod">
          <ac:chgData name="PATIL FALGUN" userId="901d7200-1138-4567-92ad-7344b43fd4c6" providerId="ADAL" clId="{D87010F0-D2F8-4D26-8C01-EDB93379AF34}" dt="2025-08-28T10:05:33.616" v="1316" actId="1076"/>
          <ac:picMkLst>
            <pc:docMk/>
            <pc:sldMk cId="992542382" sldId="256"/>
            <ac:picMk id="23" creationId="{06C20884-00E1-46E7-E2CC-5D512CDB6EFD}"/>
          </ac:picMkLst>
        </pc:picChg>
        <pc:picChg chg="add mod">
          <ac:chgData name="PATIL FALGUN" userId="901d7200-1138-4567-92ad-7344b43fd4c6" providerId="ADAL" clId="{D87010F0-D2F8-4D26-8C01-EDB93379AF34}" dt="2025-08-28T09:44:55.856" v="1162" actId="14100"/>
          <ac:picMkLst>
            <pc:docMk/>
            <pc:sldMk cId="992542382" sldId="256"/>
            <ac:picMk id="24" creationId="{DBB0A844-75BF-B718-AF36-44DC8BB95657}"/>
          </ac:picMkLst>
        </pc:picChg>
        <pc:picChg chg="add mod">
          <ac:chgData name="PATIL FALGUN" userId="901d7200-1138-4567-92ad-7344b43fd4c6" providerId="ADAL" clId="{D87010F0-D2F8-4D26-8C01-EDB93379AF34}" dt="2025-08-26T12:04:01.878" v="974" actId="1076"/>
          <ac:picMkLst>
            <pc:docMk/>
            <pc:sldMk cId="992542382" sldId="256"/>
            <ac:picMk id="25" creationId="{3FDCD95A-17A3-16CF-DB7C-562E7C4B9FF3}"/>
          </ac:picMkLst>
        </pc:picChg>
        <pc:picChg chg="add mod">
          <ac:chgData name="PATIL FALGUN" userId="901d7200-1138-4567-92ad-7344b43fd4c6" providerId="ADAL" clId="{D87010F0-D2F8-4D26-8C01-EDB93379AF34}" dt="2025-08-28T09:45:39.401" v="1173" actId="14100"/>
          <ac:picMkLst>
            <pc:docMk/>
            <pc:sldMk cId="992542382" sldId="256"/>
            <ac:picMk id="27" creationId="{5610277E-9BB5-0C3B-0A11-CDA48993F231}"/>
          </ac:picMkLst>
        </pc:picChg>
        <pc:picChg chg="add mod">
          <ac:chgData name="PATIL FALGUN" userId="901d7200-1138-4567-92ad-7344b43fd4c6" providerId="ADAL" clId="{D87010F0-D2F8-4D26-8C01-EDB93379AF34}" dt="2025-08-28T10:05:31.807" v="1315" actId="1076"/>
          <ac:picMkLst>
            <pc:docMk/>
            <pc:sldMk cId="992542382" sldId="256"/>
            <ac:picMk id="29" creationId="{5483EEA5-C956-13DF-F158-CA5780449A55}"/>
          </ac:picMkLst>
        </pc:picChg>
        <pc:picChg chg="add mod">
          <ac:chgData name="PATIL FALGUN" userId="901d7200-1138-4567-92ad-7344b43fd4c6" providerId="ADAL" clId="{D87010F0-D2F8-4D26-8C01-EDB93379AF34}" dt="2025-08-28T10:12:55.195" v="1321" actId="1076"/>
          <ac:picMkLst>
            <pc:docMk/>
            <pc:sldMk cId="992542382" sldId="256"/>
            <ac:picMk id="31" creationId="{66F09384-DBB5-6EDE-E751-64D6752182F6}"/>
          </ac:picMkLst>
        </pc:picChg>
        <pc:picChg chg="add mod">
          <ac:chgData name="PATIL FALGUN" userId="901d7200-1138-4567-92ad-7344b43fd4c6" providerId="ADAL" clId="{D87010F0-D2F8-4D26-8C01-EDB93379AF34}" dt="2025-08-28T10:14:12.079" v="1326" actId="1076"/>
          <ac:picMkLst>
            <pc:docMk/>
            <pc:sldMk cId="992542382" sldId="256"/>
            <ac:picMk id="33" creationId="{B9D30040-7190-3665-7A94-E910F966C024}"/>
          </ac:picMkLst>
        </pc:picChg>
      </pc:sldChg>
      <pc:sldChg chg="addSp delSp modSp mod">
        <pc:chgData name="PATIL FALGUN" userId="901d7200-1138-4567-92ad-7344b43fd4c6" providerId="ADAL" clId="{D87010F0-D2F8-4D26-8C01-EDB93379AF34}" dt="2025-08-28T10:17:50.583" v="1343" actId="1076"/>
        <pc:sldMkLst>
          <pc:docMk/>
          <pc:sldMk cId="1783358058" sldId="257"/>
        </pc:sldMkLst>
        <pc:picChg chg="add mod modCrop">
          <ac:chgData name="PATIL FALGUN" userId="901d7200-1138-4567-92ad-7344b43fd4c6" providerId="ADAL" clId="{D87010F0-D2F8-4D26-8C01-EDB93379AF34}" dt="2025-08-26T09:07:49.899" v="43" actId="1037"/>
          <ac:picMkLst>
            <pc:docMk/>
            <pc:sldMk cId="1783358058" sldId="257"/>
            <ac:picMk id="3" creationId="{EEA7A5FA-B789-3B80-0D5F-4422DCE665FC}"/>
          </ac:picMkLst>
        </pc:picChg>
        <pc:picChg chg="add mod">
          <ac:chgData name="PATIL FALGUN" userId="901d7200-1138-4567-92ad-7344b43fd4c6" providerId="ADAL" clId="{D87010F0-D2F8-4D26-8C01-EDB93379AF34}" dt="2025-08-26T11:27:34.235" v="675" actId="1076"/>
          <ac:picMkLst>
            <pc:docMk/>
            <pc:sldMk cId="1783358058" sldId="257"/>
            <ac:picMk id="5" creationId="{673A3F46-182A-4A76-92B7-81135B73E04B}"/>
          </ac:picMkLst>
        </pc:picChg>
        <pc:picChg chg="add mod modCrop">
          <ac:chgData name="PATIL FALGUN" userId="901d7200-1138-4567-92ad-7344b43fd4c6" providerId="ADAL" clId="{D87010F0-D2F8-4D26-8C01-EDB93379AF34}" dt="2025-08-26T09:08:22.139" v="51" actId="14100"/>
          <ac:picMkLst>
            <pc:docMk/>
            <pc:sldMk cId="1783358058" sldId="257"/>
            <ac:picMk id="6" creationId="{6A331D7D-241B-76B1-1167-E143011F5887}"/>
          </ac:picMkLst>
        </pc:picChg>
        <pc:picChg chg="add mod">
          <ac:chgData name="PATIL FALGUN" userId="901d7200-1138-4567-92ad-7344b43fd4c6" providerId="ADAL" clId="{D87010F0-D2F8-4D26-8C01-EDB93379AF34}" dt="2025-08-28T08:03:40.173" v="1008" actId="1076"/>
          <ac:picMkLst>
            <pc:docMk/>
            <pc:sldMk cId="1783358058" sldId="257"/>
            <ac:picMk id="8" creationId="{5D92E7F4-BB3A-F466-0452-B59A9D8B2634}"/>
          </ac:picMkLst>
        </pc:picChg>
        <pc:picChg chg="add mod modCrop">
          <ac:chgData name="PATIL FALGUN" userId="901d7200-1138-4567-92ad-7344b43fd4c6" providerId="ADAL" clId="{D87010F0-D2F8-4D26-8C01-EDB93379AF34}" dt="2025-08-26T09:11:57.916" v="61" actId="1076"/>
          <ac:picMkLst>
            <pc:docMk/>
            <pc:sldMk cId="1783358058" sldId="257"/>
            <ac:picMk id="9" creationId="{915EF48B-4101-6133-381A-365E7EDCFC30}"/>
          </ac:picMkLst>
        </pc:picChg>
        <pc:picChg chg="add mod">
          <ac:chgData name="PATIL FALGUN" userId="901d7200-1138-4567-92ad-7344b43fd4c6" providerId="ADAL" clId="{D87010F0-D2F8-4D26-8C01-EDB93379AF34}" dt="2025-08-28T09:46:53.026" v="1191" actId="1076"/>
          <ac:picMkLst>
            <pc:docMk/>
            <pc:sldMk cId="1783358058" sldId="257"/>
            <ac:picMk id="10" creationId="{F459C256-9EA2-0485-78BC-8C83CE7032B5}"/>
          </ac:picMkLst>
        </pc:picChg>
        <pc:picChg chg="add mod modCrop">
          <ac:chgData name="PATIL FALGUN" userId="901d7200-1138-4567-92ad-7344b43fd4c6" providerId="ADAL" clId="{D87010F0-D2F8-4D26-8C01-EDB93379AF34}" dt="2025-08-26T10:10:25.736" v="288" actId="14100"/>
          <ac:picMkLst>
            <pc:docMk/>
            <pc:sldMk cId="1783358058" sldId="257"/>
            <ac:picMk id="11" creationId="{AC845FA6-85D0-C102-6639-DA7492049581}"/>
          </ac:picMkLst>
        </pc:picChg>
        <pc:picChg chg="add mod">
          <ac:chgData name="PATIL FALGUN" userId="901d7200-1138-4567-92ad-7344b43fd4c6" providerId="ADAL" clId="{D87010F0-D2F8-4D26-8C01-EDB93379AF34}" dt="2025-08-28T09:46:07.970" v="1181" actId="1037"/>
          <ac:picMkLst>
            <pc:docMk/>
            <pc:sldMk cId="1783358058" sldId="257"/>
            <ac:picMk id="12" creationId="{CEE4ED4D-38DE-7BD3-33FE-E3C710D1220C}"/>
          </ac:picMkLst>
        </pc:picChg>
        <pc:picChg chg="add mod modCrop">
          <ac:chgData name="PATIL FALGUN" userId="901d7200-1138-4567-92ad-7344b43fd4c6" providerId="ADAL" clId="{D87010F0-D2F8-4D26-8C01-EDB93379AF34}" dt="2025-08-26T10:11:10.844" v="308" actId="1038"/>
          <ac:picMkLst>
            <pc:docMk/>
            <pc:sldMk cId="1783358058" sldId="257"/>
            <ac:picMk id="13" creationId="{05512318-35D4-6BE9-3680-33B53D39F2CC}"/>
          </ac:picMkLst>
        </pc:picChg>
        <pc:picChg chg="add mod">
          <ac:chgData name="PATIL FALGUN" userId="901d7200-1138-4567-92ad-7344b43fd4c6" providerId="ADAL" clId="{D87010F0-D2F8-4D26-8C01-EDB93379AF34}" dt="2025-08-26T11:29:11.976" v="688" actId="1076"/>
          <ac:picMkLst>
            <pc:docMk/>
            <pc:sldMk cId="1783358058" sldId="257"/>
            <ac:picMk id="14" creationId="{50F3DE00-517B-9FA0-36D6-6BBD2D3C1572}"/>
          </ac:picMkLst>
        </pc:picChg>
        <pc:picChg chg="add mod">
          <ac:chgData name="PATIL FALGUN" userId="901d7200-1138-4567-92ad-7344b43fd4c6" providerId="ADAL" clId="{D87010F0-D2F8-4D26-8C01-EDB93379AF34}" dt="2025-08-28T08:10:40.819" v="1070" actId="1037"/>
          <ac:picMkLst>
            <pc:docMk/>
            <pc:sldMk cId="1783358058" sldId="257"/>
            <ac:picMk id="15" creationId="{BF023062-14C7-51A6-8DA7-6D9A11C4D4E7}"/>
          </ac:picMkLst>
        </pc:picChg>
        <pc:picChg chg="add mod modCrop">
          <ac:chgData name="PATIL FALGUN" userId="901d7200-1138-4567-92ad-7344b43fd4c6" providerId="ADAL" clId="{D87010F0-D2F8-4D26-8C01-EDB93379AF34}" dt="2025-08-26T10:11:43.543" v="316" actId="14100"/>
          <ac:picMkLst>
            <pc:docMk/>
            <pc:sldMk cId="1783358058" sldId="257"/>
            <ac:picMk id="16" creationId="{6043EC0A-5BAD-4062-6442-E7DBE669108E}"/>
          </ac:picMkLst>
        </pc:picChg>
        <pc:picChg chg="add mod">
          <ac:chgData name="PATIL FALGUN" userId="901d7200-1138-4567-92ad-7344b43fd4c6" providerId="ADAL" clId="{D87010F0-D2F8-4D26-8C01-EDB93379AF34}" dt="2025-08-26T11:44:49.834" v="840" actId="1076"/>
          <ac:picMkLst>
            <pc:docMk/>
            <pc:sldMk cId="1783358058" sldId="257"/>
            <ac:picMk id="17" creationId="{8D9F0012-4696-5094-D0C3-080010F566E5}"/>
          </ac:picMkLst>
        </pc:picChg>
        <pc:picChg chg="add mod">
          <ac:chgData name="PATIL FALGUN" userId="901d7200-1138-4567-92ad-7344b43fd4c6" providerId="ADAL" clId="{D87010F0-D2F8-4D26-8C01-EDB93379AF34}" dt="2025-08-28T09:46:50.189" v="1190" actId="1076"/>
          <ac:picMkLst>
            <pc:docMk/>
            <pc:sldMk cId="1783358058" sldId="257"/>
            <ac:picMk id="18" creationId="{0E1ED1D3-EA86-063B-4253-0ED5B6A0D752}"/>
          </ac:picMkLst>
        </pc:picChg>
        <pc:picChg chg="add mod">
          <ac:chgData name="PATIL FALGUN" userId="901d7200-1138-4567-92ad-7344b43fd4c6" providerId="ADAL" clId="{D87010F0-D2F8-4D26-8C01-EDB93379AF34}" dt="2025-08-26T10:50:07.567" v="515" actId="1076"/>
          <ac:picMkLst>
            <pc:docMk/>
            <pc:sldMk cId="1783358058" sldId="257"/>
            <ac:picMk id="20" creationId="{6EDAE553-924F-68E7-FDA8-0752BCA6B9FC}"/>
          </ac:picMkLst>
        </pc:picChg>
        <pc:picChg chg="add mod">
          <ac:chgData name="PATIL FALGUN" userId="901d7200-1138-4567-92ad-7344b43fd4c6" providerId="ADAL" clId="{D87010F0-D2F8-4D26-8C01-EDB93379AF34}" dt="2025-08-26T10:49:43.884" v="510" actId="1076"/>
          <ac:picMkLst>
            <pc:docMk/>
            <pc:sldMk cId="1783358058" sldId="257"/>
            <ac:picMk id="21" creationId="{031A121B-D702-31FB-815C-7A0DE9B9B40D}"/>
          </ac:picMkLst>
        </pc:picChg>
        <pc:picChg chg="add mod">
          <ac:chgData name="PATIL FALGUN" userId="901d7200-1138-4567-92ad-7344b43fd4c6" providerId="ADAL" clId="{D87010F0-D2F8-4D26-8C01-EDB93379AF34}" dt="2025-08-26T11:53:21.143" v="905" actId="14100"/>
          <ac:picMkLst>
            <pc:docMk/>
            <pc:sldMk cId="1783358058" sldId="257"/>
            <ac:picMk id="22" creationId="{AAC8E3C5-0A51-B4E2-D673-036A31271DA9}"/>
          </ac:picMkLst>
        </pc:picChg>
        <pc:picChg chg="add mod">
          <ac:chgData name="PATIL FALGUN" userId="901d7200-1138-4567-92ad-7344b43fd4c6" providerId="ADAL" clId="{D87010F0-D2F8-4D26-8C01-EDB93379AF34}" dt="2025-08-28T08:17:18.508" v="1127" actId="1076"/>
          <ac:picMkLst>
            <pc:docMk/>
            <pc:sldMk cId="1783358058" sldId="257"/>
            <ac:picMk id="23" creationId="{E34D2FF4-95A3-61A3-3425-549A26EFE0DA}"/>
          </ac:picMkLst>
        </pc:picChg>
        <pc:picChg chg="add mod">
          <ac:chgData name="PATIL FALGUN" userId="901d7200-1138-4567-92ad-7344b43fd4c6" providerId="ADAL" clId="{D87010F0-D2F8-4D26-8C01-EDB93379AF34}" dt="2025-08-28T09:46:47.136" v="1189" actId="1076"/>
          <ac:picMkLst>
            <pc:docMk/>
            <pc:sldMk cId="1783358058" sldId="257"/>
            <ac:picMk id="24" creationId="{E0037F1A-B523-8F1B-60F4-5C9E9BAC2A06}"/>
          </ac:picMkLst>
        </pc:picChg>
        <pc:picChg chg="add mod">
          <ac:chgData name="PATIL FALGUN" userId="901d7200-1138-4567-92ad-7344b43fd4c6" providerId="ADAL" clId="{D87010F0-D2F8-4D26-8C01-EDB93379AF34}" dt="2025-08-26T12:02:58.981" v="964" actId="1076"/>
          <ac:picMkLst>
            <pc:docMk/>
            <pc:sldMk cId="1783358058" sldId="257"/>
            <ac:picMk id="26" creationId="{BB4DFCE6-F517-6ECC-23EA-653FD308ADC1}"/>
          </ac:picMkLst>
        </pc:picChg>
        <pc:picChg chg="add mod">
          <ac:chgData name="PATIL FALGUN" userId="901d7200-1138-4567-92ad-7344b43fd4c6" providerId="ADAL" clId="{D87010F0-D2F8-4D26-8C01-EDB93379AF34}" dt="2025-08-28T09:47:16.522" v="1196" actId="1076"/>
          <ac:picMkLst>
            <pc:docMk/>
            <pc:sldMk cId="1783358058" sldId="257"/>
            <ac:picMk id="27" creationId="{AFB1BEAB-FC78-6584-FAE4-BB235B5D586E}"/>
          </ac:picMkLst>
        </pc:picChg>
        <pc:picChg chg="add mod">
          <ac:chgData name="PATIL FALGUN" userId="901d7200-1138-4567-92ad-7344b43fd4c6" providerId="ADAL" clId="{D87010F0-D2F8-4D26-8C01-EDB93379AF34}" dt="2025-08-28T10:15:22.153" v="1331" actId="1076"/>
          <ac:picMkLst>
            <pc:docMk/>
            <pc:sldMk cId="1783358058" sldId="257"/>
            <ac:picMk id="29" creationId="{5C5EEEBD-F63F-FB74-22FA-03A03173EE77}"/>
          </ac:picMkLst>
        </pc:picChg>
        <pc:picChg chg="add mod">
          <ac:chgData name="PATIL FALGUN" userId="901d7200-1138-4567-92ad-7344b43fd4c6" providerId="ADAL" clId="{D87010F0-D2F8-4D26-8C01-EDB93379AF34}" dt="2025-08-28T10:15:49.636" v="1338" actId="1076"/>
          <ac:picMkLst>
            <pc:docMk/>
            <pc:sldMk cId="1783358058" sldId="257"/>
            <ac:picMk id="31" creationId="{03C75B29-6436-9CF2-31E8-D6BC5CFA8FAA}"/>
          </ac:picMkLst>
        </pc:picChg>
        <pc:picChg chg="add mod">
          <ac:chgData name="PATIL FALGUN" userId="901d7200-1138-4567-92ad-7344b43fd4c6" providerId="ADAL" clId="{D87010F0-D2F8-4D26-8C01-EDB93379AF34}" dt="2025-08-28T10:17:50.583" v="1343" actId="1076"/>
          <ac:picMkLst>
            <pc:docMk/>
            <pc:sldMk cId="1783358058" sldId="257"/>
            <ac:picMk id="33" creationId="{00C31710-86E7-AE4D-0302-3F6230D89AFF}"/>
          </ac:picMkLst>
        </pc:picChg>
      </pc:sldChg>
      <pc:sldChg chg="addSp delSp modSp mod">
        <pc:chgData name="PATIL FALGUN" userId="901d7200-1138-4567-92ad-7344b43fd4c6" providerId="ADAL" clId="{D87010F0-D2F8-4D26-8C01-EDB93379AF34}" dt="2025-08-28T10:42:59.282" v="1473" actId="1076"/>
        <pc:sldMkLst>
          <pc:docMk/>
          <pc:sldMk cId="2436476654" sldId="258"/>
        </pc:sldMkLst>
        <pc:graphicFrameChg chg="modGraphic">
          <ac:chgData name="PATIL FALGUN" userId="901d7200-1138-4567-92ad-7344b43fd4c6" providerId="ADAL" clId="{D87010F0-D2F8-4D26-8C01-EDB93379AF34}" dt="2025-08-26T10:00:19.876" v="255" actId="207"/>
          <ac:graphicFrameMkLst>
            <pc:docMk/>
            <pc:sldMk cId="2436476654" sldId="258"/>
            <ac:graphicFrameMk id="7" creationId="{6AB77106-BAC2-072A-C61D-20A8862547FF}"/>
          </ac:graphicFrameMkLst>
        </pc:graphicFrameChg>
        <pc:picChg chg="add mod modCrop">
          <ac:chgData name="PATIL FALGUN" userId="901d7200-1138-4567-92ad-7344b43fd4c6" providerId="ADAL" clId="{D87010F0-D2F8-4D26-8C01-EDB93379AF34}" dt="2025-08-26T09:14:23.491" v="68" actId="1076"/>
          <ac:picMkLst>
            <pc:docMk/>
            <pc:sldMk cId="2436476654" sldId="258"/>
            <ac:picMk id="3" creationId="{DF1213F8-DA91-B24A-83D7-98E49ED8F26C}"/>
          </ac:picMkLst>
        </pc:picChg>
        <pc:picChg chg="add mod modCrop">
          <ac:chgData name="PATIL FALGUN" userId="901d7200-1138-4567-92ad-7344b43fd4c6" providerId="ADAL" clId="{D87010F0-D2F8-4D26-8C01-EDB93379AF34}" dt="2025-08-26T09:16:11.354" v="77" actId="1076"/>
          <ac:picMkLst>
            <pc:docMk/>
            <pc:sldMk cId="2436476654" sldId="258"/>
            <ac:picMk id="6" creationId="{639F7E80-E2DA-EBCF-5A6E-1389A2F6B562}"/>
          </ac:picMkLst>
        </pc:picChg>
        <pc:picChg chg="add mod">
          <ac:chgData name="PATIL FALGUN" userId="901d7200-1138-4567-92ad-7344b43fd4c6" providerId="ADAL" clId="{D87010F0-D2F8-4D26-8C01-EDB93379AF34}" dt="2025-08-26T11:29:52.820" v="693" actId="1076"/>
          <ac:picMkLst>
            <pc:docMk/>
            <pc:sldMk cId="2436476654" sldId="258"/>
            <ac:picMk id="8" creationId="{040DAE9B-BFE3-98BE-E94D-40CF9355BBCC}"/>
          </ac:picMkLst>
        </pc:picChg>
        <pc:picChg chg="add mod modCrop">
          <ac:chgData name="PATIL FALGUN" userId="901d7200-1138-4567-92ad-7344b43fd4c6" providerId="ADAL" clId="{D87010F0-D2F8-4D26-8C01-EDB93379AF34}" dt="2025-08-26T10:13:53.177" v="330" actId="1036"/>
          <ac:picMkLst>
            <pc:docMk/>
            <pc:sldMk cId="2436476654" sldId="258"/>
            <ac:picMk id="9" creationId="{EBE7B7BA-46FB-0C79-D5E5-3C667AD5406C}"/>
          </ac:picMkLst>
        </pc:picChg>
        <pc:picChg chg="add mod">
          <ac:chgData name="PATIL FALGUN" userId="901d7200-1138-4567-92ad-7344b43fd4c6" providerId="ADAL" clId="{D87010F0-D2F8-4D26-8C01-EDB93379AF34}" dt="2025-08-28T08:05:46.999" v="1030" actId="1076"/>
          <ac:picMkLst>
            <pc:docMk/>
            <pc:sldMk cId="2436476654" sldId="258"/>
            <ac:picMk id="11" creationId="{0C97E149-803E-CD6B-A9EA-F55D178F2F2B}"/>
          </ac:picMkLst>
        </pc:picChg>
        <pc:picChg chg="mod">
          <ac:chgData name="PATIL FALGUN" userId="901d7200-1138-4567-92ad-7344b43fd4c6" providerId="ADAL" clId="{D87010F0-D2F8-4D26-8C01-EDB93379AF34}" dt="2025-08-28T09:48:40.253" v="1213" actId="14100"/>
          <ac:picMkLst>
            <pc:docMk/>
            <pc:sldMk cId="2436476654" sldId="258"/>
            <ac:picMk id="12" creationId="{D35FAA46-4D42-0575-82BD-29C60DC54575}"/>
          </ac:picMkLst>
        </pc:picChg>
        <pc:picChg chg="add mod">
          <ac:chgData name="PATIL FALGUN" userId="901d7200-1138-4567-92ad-7344b43fd4c6" providerId="ADAL" clId="{D87010F0-D2F8-4D26-8C01-EDB93379AF34}" dt="2025-08-26T10:46:11.516" v="484" actId="1076"/>
          <ac:picMkLst>
            <pc:docMk/>
            <pc:sldMk cId="2436476654" sldId="258"/>
            <ac:picMk id="13" creationId="{01DCF28D-3495-0EBD-1DBF-1F67A3C7B410}"/>
          </ac:picMkLst>
        </pc:picChg>
        <pc:picChg chg="add mod">
          <ac:chgData name="PATIL FALGUN" userId="901d7200-1138-4567-92ad-7344b43fd4c6" providerId="ADAL" clId="{D87010F0-D2F8-4D26-8C01-EDB93379AF34}" dt="2025-08-26T11:30:19.091" v="699" actId="14100"/>
          <ac:picMkLst>
            <pc:docMk/>
            <pc:sldMk cId="2436476654" sldId="258"/>
            <ac:picMk id="14" creationId="{A575A4FB-0598-2958-FC51-F5D9A38B0D37}"/>
          </ac:picMkLst>
        </pc:picChg>
        <pc:picChg chg="add mod">
          <ac:chgData name="PATIL FALGUN" userId="901d7200-1138-4567-92ad-7344b43fd4c6" providerId="ADAL" clId="{D87010F0-D2F8-4D26-8C01-EDB93379AF34}" dt="2025-08-26T10:54:31.874" v="520" actId="1076"/>
          <ac:picMkLst>
            <pc:docMk/>
            <pc:sldMk cId="2436476654" sldId="258"/>
            <ac:picMk id="15" creationId="{7B40140D-EEB3-905A-8E9C-679E8E45672E}"/>
          </ac:picMkLst>
        </pc:picChg>
        <pc:picChg chg="add mod">
          <ac:chgData name="PATIL FALGUN" userId="901d7200-1138-4567-92ad-7344b43fd4c6" providerId="ADAL" clId="{D87010F0-D2F8-4D26-8C01-EDB93379AF34}" dt="2025-08-28T09:51:53.314" v="1228" actId="1076"/>
          <ac:picMkLst>
            <pc:docMk/>
            <pc:sldMk cId="2436476654" sldId="258"/>
            <ac:picMk id="16" creationId="{3C3D25D4-33EF-A3D4-504D-19FB7FBFC315}"/>
          </ac:picMkLst>
        </pc:picChg>
        <pc:picChg chg="add mod">
          <ac:chgData name="PATIL FALGUN" userId="901d7200-1138-4567-92ad-7344b43fd4c6" providerId="ADAL" clId="{D87010F0-D2F8-4D26-8C01-EDB93379AF34}" dt="2025-08-26T10:56:01.565" v="527" actId="1076"/>
          <ac:picMkLst>
            <pc:docMk/>
            <pc:sldMk cId="2436476654" sldId="258"/>
            <ac:picMk id="17" creationId="{1D98645D-04A4-69AD-5192-90971397AC64}"/>
          </ac:picMkLst>
        </pc:picChg>
        <pc:picChg chg="add mod">
          <ac:chgData name="PATIL FALGUN" userId="901d7200-1138-4567-92ad-7344b43fd4c6" providerId="ADAL" clId="{D87010F0-D2F8-4D26-8C01-EDB93379AF34}" dt="2025-08-28T08:09:20.800" v="1057" actId="1076"/>
          <ac:picMkLst>
            <pc:docMk/>
            <pc:sldMk cId="2436476654" sldId="258"/>
            <ac:picMk id="18" creationId="{B7C1BAA7-D47E-0DF9-BBAB-D9B4767ADEA7}"/>
          </ac:picMkLst>
        </pc:picChg>
        <pc:picChg chg="add mod">
          <ac:chgData name="PATIL FALGUN" userId="901d7200-1138-4567-92ad-7344b43fd4c6" providerId="ADAL" clId="{D87010F0-D2F8-4D26-8C01-EDB93379AF34}" dt="2025-08-26T11:38:47.175" v="801" actId="1076"/>
          <ac:picMkLst>
            <pc:docMk/>
            <pc:sldMk cId="2436476654" sldId="258"/>
            <ac:picMk id="20" creationId="{5D53B8D0-7D59-46A4-136D-8F5DC74DBDB0}"/>
          </ac:picMkLst>
        </pc:picChg>
        <pc:picChg chg="add mod">
          <ac:chgData name="PATIL FALGUN" userId="901d7200-1138-4567-92ad-7344b43fd4c6" providerId="ADAL" clId="{D87010F0-D2F8-4D26-8C01-EDB93379AF34}" dt="2025-08-28T08:12:14.146" v="1082" actId="1076"/>
          <ac:picMkLst>
            <pc:docMk/>
            <pc:sldMk cId="2436476654" sldId="258"/>
            <ac:picMk id="21" creationId="{AC63EF43-66B3-A004-A170-3A1CE6BA1556}"/>
          </ac:picMkLst>
        </pc:picChg>
        <pc:picChg chg="add mod">
          <ac:chgData name="PATIL FALGUN" userId="901d7200-1138-4567-92ad-7344b43fd4c6" providerId="ADAL" clId="{D87010F0-D2F8-4D26-8C01-EDB93379AF34}" dt="2025-08-26T11:50:58.243" v="877" actId="1076"/>
          <ac:picMkLst>
            <pc:docMk/>
            <pc:sldMk cId="2436476654" sldId="258"/>
            <ac:picMk id="22" creationId="{77142E68-CAFA-E535-0CF4-C007D4455220}"/>
          </ac:picMkLst>
        </pc:picChg>
        <pc:picChg chg="add mod">
          <ac:chgData name="PATIL FALGUN" userId="901d7200-1138-4567-92ad-7344b43fd4c6" providerId="ADAL" clId="{D87010F0-D2F8-4D26-8C01-EDB93379AF34}" dt="2025-08-28T09:48:10.174" v="1206" actId="1076"/>
          <ac:picMkLst>
            <pc:docMk/>
            <pc:sldMk cId="2436476654" sldId="258"/>
            <ac:picMk id="23" creationId="{8E3774C8-22AC-2035-247F-366B583D7648}"/>
          </ac:picMkLst>
        </pc:picChg>
        <pc:picChg chg="add mod">
          <ac:chgData name="PATIL FALGUN" userId="901d7200-1138-4567-92ad-7344b43fd4c6" providerId="ADAL" clId="{D87010F0-D2F8-4D26-8C01-EDB93379AF34}" dt="2025-08-26T11:56:30.654" v="934" actId="1076"/>
          <ac:picMkLst>
            <pc:docMk/>
            <pc:sldMk cId="2436476654" sldId="258"/>
            <ac:picMk id="24" creationId="{5EE050FA-6D80-D621-DA57-1B96EB5C469E}"/>
          </ac:picMkLst>
        </pc:picChg>
        <pc:picChg chg="add mod">
          <ac:chgData name="PATIL FALGUN" userId="901d7200-1138-4567-92ad-7344b43fd4c6" providerId="ADAL" clId="{D87010F0-D2F8-4D26-8C01-EDB93379AF34}" dt="2025-08-26T11:56:50.401" v="939" actId="1076"/>
          <ac:picMkLst>
            <pc:docMk/>
            <pc:sldMk cId="2436476654" sldId="258"/>
            <ac:picMk id="26" creationId="{C581C872-62B7-1832-1F62-3B43D278B12B}"/>
          </ac:picMkLst>
        </pc:picChg>
        <pc:picChg chg="add del mod">
          <ac:chgData name="PATIL FALGUN" userId="901d7200-1138-4567-92ad-7344b43fd4c6" providerId="ADAL" clId="{D87010F0-D2F8-4D26-8C01-EDB93379AF34}" dt="2025-08-28T09:48:44.685" v="1214" actId="21"/>
          <ac:picMkLst>
            <pc:docMk/>
            <pc:sldMk cId="2436476654" sldId="258"/>
            <ac:picMk id="27" creationId="{94387C57-9C03-1B03-592D-C17F98FF4547}"/>
          </ac:picMkLst>
        </pc:picChg>
        <pc:picChg chg="add mod">
          <ac:chgData name="PATIL FALGUN" userId="901d7200-1138-4567-92ad-7344b43fd4c6" providerId="ADAL" clId="{D87010F0-D2F8-4D26-8C01-EDB93379AF34}" dt="2025-08-28T10:04:48.163" v="1310" actId="1076"/>
          <ac:picMkLst>
            <pc:docMk/>
            <pc:sldMk cId="2436476654" sldId="258"/>
            <ac:picMk id="29" creationId="{B0BE97C5-CB3C-F4B2-A414-20535526243C}"/>
          </ac:picMkLst>
        </pc:picChg>
        <pc:picChg chg="add mod">
          <ac:chgData name="PATIL FALGUN" userId="901d7200-1138-4567-92ad-7344b43fd4c6" providerId="ADAL" clId="{D87010F0-D2F8-4D26-8C01-EDB93379AF34}" dt="2025-08-28T10:18:29.310" v="1348" actId="1076"/>
          <ac:picMkLst>
            <pc:docMk/>
            <pc:sldMk cId="2436476654" sldId="258"/>
            <ac:picMk id="31" creationId="{0965882B-1BE1-F7DE-04A8-1F9AAD71063E}"/>
          </ac:picMkLst>
        </pc:picChg>
        <pc:picChg chg="add mod">
          <ac:chgData name="PATIL FALGUN" userId="901d7200-1138-4567-92ad-7344b43fd4c6" providerId="ADAL" clId="{D87010F0-D2F8-4D26-8C01-EDB93379AF34}" dt="2025-08-28T10:18:48.233" v="1353" actId="1076"/>
          <ac:picMkLst>
            <pc:docMk/>
            <pc:sldMk cId="2436476654" sldId="258"/>
            <ac:picMk id="33" creationId="{B8F66EF2-E256-0B5C-AC74-B74D27B2CDB3}"/>
          </ac:picMkLst>
        </pc:picChg>
        <pc:picChg chg="add mod">
          <ac:chgData name="PATIL FALGUN" userId="901d7200-1138-4567-92ad-7344b43fd4c6" providerId="ADAL" clId="{D87010F0-D2F8-4D26-8C01-EDB93379AF34}" dt="2025-08-28T10:42:59.282" v="1473" actId="1076"/>
          <ac:picMkLst>
            <pc:docMk/>
            <pc:sldMk cId="2436476654" sldId="258"/>
            <ac:picMk id="35" creationId="{CDD3F57C-05C7-AC8D-738A-9BD5EA6292A1}"/>
          </ac:picMkLst>
        </pc:picChg>
      </pc:sldChg>
      <pc:sldChg chg="addSp delSp modSp mod">
        <pc:chgData name="PATIL FALGUN" userId="901d7200-1138-4567-92ad-7344b43fd4c6" providerId="ADAL" clId="{D87010F0-D2F8-4D26-8C01-EDB93379AF34}" dt="2025-08-28T10:21:55.044" v="1368" actId="1076"/>
        <pc:sldMkLst>
          <pc:docMk/>
          <pc:sldMk cId="902803904" sldId="259"/>
        </pc:sldMkLst>
        <pc:graphicFrameChg chg="mod">
          <ac:chgData name="PATIL FALGUN" userId="901d7200-1138-4567-92ad-7344b43fd4c6" providerId="ADAL" clId="{D87010F0-D2F8-4D26-8C01-EDB93379AF34}" dt="2025-08-26T09:26:07.646" v="99"/>
          <ac:graphicFrameMkLst>
            <pc:docMk/>
            <pc:sldMk cId="902803904" sldId="259"/>
            <ac:graphicFrameMk id="7" creationId="{D2CE44BD-E31C-2568-2A46-BB24DFE813A9}"/>
          </ac:graphicFrameMkLst>
        </pc:graphicFrameChg>
        <pc:picChg chg="add mod modCrop">
          <ac:chgData name="PATIL FALGUN" userId="901d7200-1138-4567-92ad-7344b43fd4c6" providerId="ADAL" clId="{D87010F0-D2F8-4D26-8C01-EDB93379AF34}" dt="2025-08-26T09:20:24.769" v="89" actId="1037"/>
          <ac:picMkLst>
            <pc:docMk/>
            <pc:sldMk cId="902803904" sldId="259"/>
            <ac:picMk id="3" creationId="{A8E33EFA-AA04-AF96-FB23-86AECFE930F0}"/>
          </ac:picMkLst>
        </pc:picChg>
        <pc:picChg chg="add mod">
          <ac:chgData name="PATIL FALGUN" userId="901d7200-1138-4567-92ad-7344b43fd4c6" providerId="ADAL" clId="{D87010F0-D2F8-4D26-8C01-EDB93379AF34}" dt="2025-08-26T11:31:14.948" v="709" actId="1076"/>
          <ac:picMkLst>
            <pc:docMk/>
            <pc:sldMk cId="902803904" sldId="259"/>
            <ac:picMk id="5" creationId="{F41E02A0-3C54-6B9C-6AEF-3895E52F5BA7}"/>
          </ac:picMkLst>
        </pc:picChg>
        <pc:picChg chg="add mod modCrop">
          <ac:chgData name="PATIL FALGUN" userId="901d7200-1138-4567-92ad-7344b43fd4c6" providerId="ADAL" clId="{D87010F0-D2F8-4D26-8C01-EDB93379AF34}" dt="2025-08-26T09:21:02.497" v="98" actId="14100"/>
          <ac:picMkLst>
            <pc:docMk/>
            <pc:sldMk cId="902803904" sldId="259"/>
            <ac:picMk id="6" creationId="{38431E79-C660-3F31-E7F9-FB2E385849C2}"/>
          </ac:picMkLst>
        </pc:picChg>
        <pc:picChg chg="add mod">
          <ac:chgData name="PATIL FALGUN" userId="901d7200-1138-4567-92ad-7344b43fd4c6" providerId="ADAL" clId="{D87010F0-D2F8-4D26-8C01-EDB93379AF34}" dt="2025-08-28T08:13:09.452" v="1087" actId="1076"/>
          <ac:picMkLst>
            <pc:docMk/>
            <pc:sldMk cId="902803904" sldId="259"/>
            <ac:picMk id="8" creationId="{87F805F2-45FB-BD6C-AF84-50ABB2A9FC5E}"/>
          </ac:picMkLst>
        </pc:picChg>
        <pc:picChg chg="add mod modCrop">
          <ac:chgData name="PATIL FALGUN" userId="901d7200-1138-4567-92ad-7344b43fd4c6" providerId="ADAL" clId="{D87010F0-D2F8-4D26-8C01-EDB93379AF34}" dt="2025-08-26T09:26:45.968" v="110" actId="14100"/>
          <ac:picMkLst>
            <pc:docMk/>
            <pc:sldMk cId="902803904" sldId="259"/>
            <ac:picMk id="9" creationId="{7E10C2B2-C4B7-8644-2318-4C483F4254DC}"/>
          </ac:picMkLst>
        </pc:picChg>
        <pc:picChg chg="add mod">
          <ac:chgData name="PATIL FALGUN" userId="901d7200-1138-4567-92ad-7344b43fd4c6" providerId="ADAL" clId="{D87010F0-D2F8-4D26-8C01-EDB93379AF34}" dt="2025-08-26T11:31:45.193" v="715" actId="1076"/>
          <ac:picMkLst>
            <pc:docMk/>
            <pc:sldMk cId="902803904" sldId="259"/>
            <ac:picMk id="10" creationId="{539A7AE6-5415-A263-5254-81896B54EA7C}"/>
          </ac:picMkLst>
        </pc:picChg>
        <pc:picChg chg="add mod">
          <ac:chgData name="PATIL FALGUN" userId="901d7200-1138-4567-92ad-7344b43fd4c6" providerId="ADAL" clId="{D87010F0-D2F8-4D26-8C01-EDB93379AF34}" dt="2025-08-26T11:38:24.537" v="796" actId="1076"/>
          <ac:picMkLst>
            <pc:docMk/>
            <pc:sldMk cId="902803904" sldId="259"/>
            <ac:picMk id="11" creationId="{030A30D7-B3E7-5F7F-050F-680C90D3269C}"/>
          </ac:picMkLst>
        </pc:picChg>
        <pc:picChg chg="add mod">
          <ac:chgData name="PATIL FALGUN" userId="901d7200-1138-4567-92ad-7344b43fd4c6" providerId="ADAL" clId="{D87010F0-D2F8-4D26-8C01-EDB93379AF34}" dt="2025-08-26T10:18:29.043" v="351" actId="1076"/>
          <ac:picMkLst>
            <pc:docMk/>
            <pc:sldMk cId="902803904" sldId="259"/>
            <ac:picMk id="12" creationId="{6F25AA2E-3A22-0FEE-BEB0-F2906C8BC107}"/>
          </ac:picMkLst>
        </pc:picChg>
        <pc:picChg chg="add mod">
          <ac:chgData name="PATIL FALGUN" userId="901d7200-1138-4567-92ad-7344b43fd4c6" providerId="ADAL" clId="{D87010F0-D2F8-4D26-8C01-EDB93379AF34}" dt="2025-08-28T09:49:27.630" v="1221" actId="1076"/>
          <ac:picMkLst>
            <pc:docMk/>
            <pc:sldMk cId="902803904" sldId="259"/>
            <ac:picMk id="13" creationId="{B2CD9B56-FF4E-0CE3-2025-F25E3F22ED9D}"/>
          </ac:picMkLst>
        </pc:picChg>
        <pc:picChg chg="add mod">
          <ac:chgData name="PATIL FALGUN" userId="901d7200-1138-4567-92ad-7344b43fd4c6" providerId="ADAL" clId="{D87010F0-D2F8-4D26-8C01-EDB93379AF34}" dt="2025-08-26T10:18:45.382" v="356" actId="1076"/>
          <ac:picMkLst>
            <pc:docMk/>
            <pc:sldMk cId="902803904" sldId="259"/>
            <ac:picMk id="14" creationId="{EA0C3C34-F3A5-4C98-7B5B-1F4C966506FC}"/>
          </ac:picMkLst>
        </pc:picChg>
        <pc:picChg chg="add mod">
          <ac:chgData name="PATIL FALGUN" userId="901d7200-1138-4567-92ad-7344b43fd4c6" providerId="ADAL" clId="{D87010F0-D2F8-4D26-8C01-EDB93379AF34}" dt="2025-08-26T11:40:22.781" v="810" actId="1038"/>
          <ac:picMkLst>
            <pc:docMk/>
            <pc:sldMk cId="902803904" sldId="259"/>
            <ac:picMk id="15" creationId="{507988EF-6459-9A5D-5104-B3D40373FD1E}"/>
          </ac:picMkLst>
        </pc:picChg>
        <pc:picChg chg="add mod">
          <ac:chgData name="PATIL FALGUN" userId="901d7200-1138-4567-92ad-7344b43fd4c6" providerId="ADAL" clId="{D87010F0-D2F8-4D26-8C01-EDB93379AF34}" dt="2025-08-26T10:19:02.884" v="361" actId="1076"/>
          <ac:picMkLst>
            <pc:docMk/>
            <pc:sldMk cId="902803904" sldId="259"/>
            <ac:picMk id="16" creationId="{45102097-E7A6-2854-CE02-ECDDE5BE10B9}"/>
          </ac:picMkLst>
        </pc:picChg>
        <pc:picChg chg="add mod">
          <ac:chgData name="PATIL FALGUN" userId="901d7200-1138-4567-92ad-7344b43fd4c6" providerId="ADAL" clId="{D87010F0-D2F8-4D26-8C01-EDB93379AF34}" dt="2025-08-28T08:13:36.015" v="1092" actId="1076"/>
          <ac:picMkLst>
            <pc:docMk/>
            <pc:sldMk cId="902803904" sldId="259"/>
            <ac:picMk id="17" creationId="{8E155B10-925C-4FD2-1C11-76B9C6D746E5}"/>
          </ac:picMkLst>
        </pc:picChg>
        <pc:picChg chg="add mod">
          <ac:chgData name="PATIL FALGUN" userId="901d7200-1138-4567-92ad-7344b43fd4c6" providerId="ADAL" clId="{D87010F0-D2F8-4D26-8C01-EDB93379AF34}" dt="2025-08-26T10:58:38.328" v="532" actId="1076"/>
          <ac:picMkLst>
            <pc:docMk/>
            <pc:sldMk cId="902803904" sldId="259"/>
            <ac:picMk id="18" creationId="{4C546C2A-AEFF-A4C9-D62D-F77F52B4B37D}"/>
          </ac:picMkLst>
        </pc:picChg>
        <pc:picChg chg="add mod">
          <ac:chgData name="PATIL FALGUN" userId="901d7200-1138-4567-92ad-7344b43fd4c6" providerId="ADAL" clId="{D87010F0-D2F8-4D26-8C01-EDB93379AF34}" dt="2025-08-26T11:45:38.460" v="850" actId="1037"/>
          <ac:picMkLst>
            <pc:docMk/>
            <pc:sldMk cId="902803904" sldId="259"/>
            <ac:picMk id="19" creationId="{0549D4CC-AAB4-35EF-81D9-79D5F2D5E0D9}"/>
          </ac:picMkLst>
        </pc:picChg>
        <pc:picChg chg="add mod">
          <ac:chgData name="PATIL FALGUN" userId="901d7200-1138-4567-92ad-7344b43fd4c6" providerId="ADAL" clId="{D87010F0-D2F8-4D26-8C01-EDB93379AF34}" dt="2025-08-26T11:31:17.034" v="710" actId="1076"/>
          <ac:picMkLst>
            <pc:docMk/>
            <pc:sldMk cId="902803904" sldId="259"/>
            <ac:picMk id="20" creationId="{91398C76-E952-9E77-6C0B-A062EA9513E7}"/>
          </ac:picMkLst>
        </pc:picChg>
        <pc:picChg chg="add mod">
          <ac:chgData name="PATIL FALGUN" userId="901d7200-1138-4567-92ad-7344b43fd4c6" providerId="ADAL" clId="{D87010F0-D2F8-4D26-8C01-EDB93379AF34}" dt="2025-08-26T11:31:49.900" v="722" actId="1035"/>
          <ac:picMkLst>
            <pc:docMk/>
            <pc:sldMk cId="902803904" sldId="259"/>
            <ac:picMk id="22" creationId="{BC35C579-441C-E600-2427-9A690BD9AD12}"/>
          </ac:picMkLst>
        </pc:picChg>
        <pc:picChg chg="add mod">
          <ac:chgData name="PATIL FALGUN" userId="901d7200-1138-4567-92ad-7344b43fd4c6" providerId="ADAL" clId="{D87010F0-D2F8-4D26-8C01-EDB93379AF34}" dt="2025-08-26T12:03:34.309" v="969" actId="1076"/>
          <ac:picMkLst>
            <pc:docMk/>
            <pc:sldMk cId="902803904" sldId="259"/>
            <ac:picMk id="23" creationId="{10B7FBFC-8404-8D8D-F6AC-C340BE75E62E}"/>
          </ac:picMkLst>
        </pc:picChg>
        <pc:picChg chg="add mod">
          <ac:chgData name="PATIL FALGUN" userId="901d7200-1138-4567-92ad-7344b43fd4c6" providerId="ADAL" clId="{D87010F0-D2F8-4D26-8C01-EDB93379AF34}" dt="2025-08-28T08:14:03.149" v="1100" actId="1076"/>
          <ac:picMkLst>
            <pc:docMk/>
            <pc:sldMk cId="902803904" sldId="259"/>
            <ac:picMk id="24" creationId="{07BDB505-ECBC-B31A-A39F-1E46E514FC88}"/>
          </ac:picMkLst>
        </pc:picChg>
        <pc:picChg chg="add mod">
          <ac:chgData name="PATIL FALGUN" userId="901d7200-1138-4567-92ad-7344b43fd4c6" providerId="ADAL" clId="{D87010F0-D2F8-4D26-8C01-EDB93379AF34}" dt="2025-08-28T09:51:28.824" v="1227" actId="1076"/>
          <ac:picMkLst>
            <pc:docMk/>
            <pc:sldMk cId="902803904" sldId="259"/>
            <ac:picMk id="25" creationId="{146A6282-4713-1A8E-2C4B-0FFF1C2C41BC}"/>
          </ac:picMkLst>
        </pc:picChg>
        <pc:picChg chg="add mod">
          <ac:chgData name="PATIL FALGUN" userId="901d7200-1138-4567-92ad-7344b43fd4c6" providerId="ADAL" clId="{D87010F0-D2F8-4D26-8C01-EDB93379AF34}" dt="2025-08-28T09:48:52.594" v="1216" actId="1076"/>
          <ac:picMkLst>
            <pc:docMk/>
            <pc:sldMk cId="902803904" sldId="259"/>
            <ac:picMk id="27" creationId="{94387C57-9C03-1B03-592D-C17F98FF4547}"/>
          </ac:picMkLst>
        </pc:picChg>
        <pc:picChg chg="add mod">
          <ac:chgData name="PATIL FALGUN" userId="901d7200-1138-4567-92ad-7344b43fd4c6" providerId="ADAL" clId="{D87010F0-D2F8-4D26-8C01-EDB93379AF34}" dt="2025-08-28T10:19:35.644" v="1358" actId="1076"/>
          <ac:picMkLst>
            <pc:docMk/>
            <pc:sldMk cId="902803904" sldId="259"/>
            <ac:picMk id="28" creationId="{D13D3DC2-9C43-9A33-D967-F31D37EB966C}"/>
          </ac:picMkLst>
        </pc:picChg>
        <pc:picChg chg="add mod">
          <ac:chgData name="PATIL FALGUN" userId="901d7200-1138-4567-92ad-7344b43fd4c6" providerId="ADAL" clId="{D87010F0-D2F8-4D26-8C01-EDB93379AF34}" dt="2025-08-28T10:19:59.624" v="1363" actId="1076"/>
          <ac:picMkLst>
            <pc:docMk/>
            <pc:sldMk cId="902803904" sldId="259"/>
            <ac:picMk id="30" creationId="{08ED5E94-5A0A-8570-4B50-3D4D12D307DD}"/>
          </ac:picMkLst>
        </pc:picChg>
        <pc:picChg chg="add mod">
          <ac:chgData name="PATIL FALGUN" userId="901d7200-1138-4567-92ad-7344b43fd4c6" providerId="ADAL" clId="{D87010F0-D2F8-4D26-8C01-EDB93379AF34}" dt="2025-08-28T10:21:55.044" v="1368" actId="1076"/>
          <ac:picMkLst>
            <pc:docMk/>
            <pc:sldMk cId="902803904" sldId="259"/>
            <ac:picMk id="32" creationId="{CCE39270-066D-ED2E-D78E-7567B4F64A25}"/>
          </ac:picMkLst>
        </pc:picChg>
      </pc:sldChg>
      <pc:sldChg chg="addSp modSp mod">
        <pc:chgData name="PATIL FALGUN" userId="901d7200-1138-4567-92ad-7344b43fd4c6" providerId="ADAL" clId="{D87010F0-D2F8-4D26-8C01-EDB93379AF34}" dt="2025-08-28T10:26:42.057" v="1393" actId="1037"/>
        <pc:sldMkLst>
          <pc:docMk/>
          <pc:sldMk cId="3971574016" sldId="260"/>
        </pc:sldMkLst>
        <pc:picChg chg="add mod modCrop">
          <ac:chgData name="PATIL FALGUN" userId="901d7200-1138-4567-92ad-7344b43fd4c6" providerId="ADAL" clId="{D87010F0-D2F8-4D26-8C01-EDB93379AF34}" dt="2025-08-26T09:27:38.488" v="118" actId="14100"/>
          <ac:picMkLst>
            <pc:docMk/>
            <pc:sldMk cId="3971574016" sldId="260"/>
            <ac:picMk id="3" creationId="{3762C0A7-2CB5-99FD-7CD5-3BBF0D6213E1}"/>
          </ac:picMkLst>
        </pc:picChg>
        <pc:picChg chg="add mod">
          <ac:chgData name="PATIL FALGUN" userId="901d7200-1138-4567-92ad-7344b43fd4c6" providerId="ADAL" clId="{D87010F0-D2F8-4D26-8C01-EDB93379AF34}" dt="2025-08-26T11:32:42.059" v="727" actId="1076"/>
          <ac:picMkLst>
            <pc:docMk/>
            <pc:sldMk cId="3971574016" sldId="260"/>
            <ac:picMk id="5" creationId="{15AF8A33-3972-BE8A-5143-1545FB75DB57}"/>
          </ac:picMkLst>
        </pc:picChg>
        <pc:picChg chg="add mod modCrop">
          <ac:chgData name="PATIL FALGUN" userId="901d7200-1138-4567-92ad-7344b43fd4c6" providerId="ADAL" clId="{D87010F0-D2F8-4D26-8C01-EDB93379AF34}" dt="2025-08-26T09:58:04.956" v="245" actId="14100"/>
          <ac:picMkLst>
            <pc:docMk/>
            <pc:sldMk cId="3971574016" sldId="260"/>
            <ac:picMk id="6" creationId="{9AAA2807-4CEF-6260-76CF-A8557D43C30C}"/>
          </ac:picMkLst>
        </pc:picChg>
        <pc:picChg chg="add mod">
          <ac:chgData name="PATIL FALGUN" userId="901d7200-1138-4567-92ad-7344b43fd4c6" providerId="ADAL" clId="{D87010F0-D2F8-4D26-8C01-EDB93379AF34}" dt="2025-08-28T08:04:10.638" v="1013" actId="1076"/>
          <ac:picMkLst>
            <pc:docMk/>
            <pc:sldMk cId="3971574016" sldId="260"/>
            <ac:picMk id="8" creationId="{A8544BF1-4487-DD5D-E00C-F7DFD63A75BC}"/>
          </ac:picMkLst>
        </pc:picChg>
        <pc:picChg chg="add mod modCrop">
          <ac:chgData name="PATIL FALGUN" userId="901d7200-1138-4567-92ad-7344b43fd4c6" providerId="ADAL" clId="{D87010F0-D2F8-4D26-8C01-EDB93379AF34}" dt="2025-08-26T09:59:53.351" v="252" actId="1076"/>
          <ac:picMkLst>
            <pc:docMk/>
            <pc:sldMk cId="3971574016" sldId="260"/>
            <ac:picMk id="9" creationId="{06E8E360-DAE5-3C9C-E0D9-4F80498E840C}"/>
          </ac:picMkLst>
        </pc:picChg>
        <pc:picChg chg="add mod">
          <ac:chgData name="PATIL FALGUN" userId="901d7200-1138-4567-92ad-7344b43fd4c6" providerId="ADAL" clId="{D87010F0-D2F8-4D26-8C01-EDB93379AF34}" dt="2025-08-26T11:33:02.322" v="732" actId="1076"/>
          <ac:picMkLst>
            <pc:docMk/>
            <pc:sldMk cId="3971574016" sldId="260"/>
            <ac:picMk id="10" creationId="{B51DEB4B-918D-C6FA-0814-892DEA89A465}"/>
          </ac:picMkLst>
        </pc:picChg>
        <pc:picChg chg="add mod">
          <ac:chgData name="PATIL FALGUN" userId="901d7200-1138-4567-92ad-7344b43fd4c6" providerId="ADAL" clId="{D87010F0-D2F8-4D26-8C01-EDB93379AF34}" dt="2025-08-26T10:21:13.373" v="366" actId="1076"/>
          <ac:picMkLst>
            <pc:docMk/>
            <pc:sldMk cId="3971574016" sldId="260"/>
            <ac:picMk id="11" creationId="{9CCAF1E6-29CE-BCA9-ABC2-3A954C29B69C}"/>
          </ac:picMkLst>
        </pc:picChg>
        <pc:picChg chg="add mod">
          <ac:chgData name="PATIL FALGUN" userId="901d7200-1138-4567-92ad-7344b43fd4c6" providerId="ADAL" clId="{D87010F0-D2F8-4D26-8C01-EDB93379AF34}" dt="2025-08-28T09:52:37.428" v="1233" actId="1076"/>
          <ac:picMkLst>
            <pc:docMk/>
            <pc:sldMk cId="3971574016" sldId="260"/>
            <ac:picMk id="12" creationId="{A0F920E7-6235-46DA-F892-0D6F629E720B}"/>
          </ac:picMkLst>
        </pc:picChg>
        <pc:picChg chg="add mod">
          <ac:chgData name="PATIL FALGUN" userId="901d7200-1138-4567-92ad-7344b43fd4c6" providerId="ADAL" clId="{D87010F0-D2F8-4D26-8C01-EDB93379AF34}" dt="2025-08-26T10:21:46.515" v="371" actId="1076"/>
          <ac:picMkLst>
            <pc:docMk/>
            <pc:sldMk cId="3971574016" sldId="260"/>
            <ac:picMk id="13" creationId="{634B9F3F-8297-099F-57B2-D1A6AA215F57}"/>
          </ac:picMkLst>
        </pc:picChg>
        <pc:picChg chg="add mod">
          <ac:chgData name="PATIL FALGUN" userId="901d7200-1138-4567-92ad-7344b43fd4c6" providerId="ADAL" clId="{D87010F0-D2F8-4D26-8C01-EDB93379AF34}" dt="2025-08-26T11:33:27.189" v="737" actId="1076"/>
          <ac:picMkLst>
            <pc:docMk/>
            <pc:sldMk cId="3971574016" sldId="260"/>
            <ac:picMk id="14" creationId="{0B726C25-86FC-B6CB-1AA0-03FB4EEE038F}"/>
          </ac:picMkLst>
        </pc:picChg>
        <pc:picChg chg="add mod">
          <ac:chgData name="PATIL FALGUN" userId="901d7200-1138-4567-92ad-7344b43fd4c6" providerId="ADAL" clId="{D87010F0-D2F8-4D26-8C01-EDB93379AF34}" dt="2025-08-26T10:22:12.713" v="378" actId="1076"/>
          <ac:picMkLst>
            <pc:docMk/>
            <pc:sldMk cId="3971574016" sldId="260"/>
            <ac:picMk id="15" creationId="{EFE3AEB9-AD4E-2054-1B84-65673D685931}"/>
          </ac:picMkLst>
        </pc:picChg>
        <pc:picChg chg="add mod">
          <ac:chgData name="PATIL FALGUN" userId="901d7200-1138-4567-92ad-7344b43fd4c6" providerId="ADAL" clId="{D87010F0-D2F8-4D26-8C01-EDB93379AF34}" dt="2025-08-28T08:04:38.923" v="1020" actId="1076"/>
          <ac:picMkLst>
            <pc:docMk/>
            <pc:sldMk cId="3971574016" sldId="260"/>
            <ac:picMk id="16" creationId="{260554F7-BDD0-98D0-6694-52466FEC109D}"/>
          </ac:picMkLst>
        </pc:picChg>
        <pc:picChg chg="add mod">
          <ac:chgData name="PATIL FALGUN" userId="901d7200-1138-4567-92ad-7344b43fd4c6" providerId="ADAL" clId="{D87010F0-D2F8-4D26-8C01-EDB93379AF34}" dt="2025-08-26T11:03:41.184" v="558" actId="1038"/>
          <ac:picMkLst>
            <pc:docMk/>
            <pc:sldMk cId="3971574016" sldId="260"/>
            <ac:picMk id="17" creationId="{89182180-2351-FFD0-0BC7-4AAB37594664}"/>
          </ac:picMkLst>
        </pc:picChg>
        <pc:picChg chg="add mod">
          <ac:chgData name="PATIL FALGUN" userId="901d7200-1138-4567-92ad-7344b43fd4c6" providerId="ADAL" clId="{D87010F0-D2F8-4D26-8C01-EDB93379AF34}" dt="2025-08-28T10:24:28.585" v="1377" actId="1038"/>
          <ac:picMkLst>
            <pc:docMk/>
            <pc:sldMk cId="3971574016" sldId="260"/>
            <ac:picMk id="18" creationId="{EF3DDDB8-5813-6489-361D-C03F8C1EFEB1}"/>
          </ac:picMkLst>
        </pc:picChg>
        <pc:picChg chg="add mod">
          <ac:chgData name="PATIL FALGUN" userId="901d7200-1138-4567-92ad-7344b43fd4c6" providerId="ADAL" clId="{D87010F0-D2F8-4D26-8C01-EDB93379AF34}" dt="2025-08-26T11:03:36.184" v="555" actId="1037"/>
          <ac:picMkLst>
            <pc:docMk/>
            <pc:sldMk cId="3971574016" sldId="260"/>
            <ac:picMk id="19" creationId="{CEE60DEB-B9A6-1F5B-D688-0E0B515CC80B}"/>
          </ac:picMkLst>
        </pc:picChg>
        <pc:picChg chg="add mod">
          <ac:chgData name="PATIL FALGUN" userId="901d7200-1138-4567-92ad-7344b43fd4c6" providerId="ADAL" clId="{D87010F0-D2F8-4D26-8C01-EDB93379AF34}" dt="2025-08-26T11:47:28.342" v="867"/>
          <ac:picMkLst>
            <pc:docMk/>
            <pc:sldMk cId="3971574016" sldId="260"/>
            <ac:picMk id="20" creationId="{F318761B-9771-0AEA-D482-EC0EEC9B90C3}"/>
          </ac:picMkLst>
        </pc:picChg>
        <pc:picChg chg="add mod">
          <ac:chgData name="PATIL FALGUN" userId="901d7200-1138-4567-92ad-7344b43fd4c6" providerId="ADAL" clId="{D87010F0-D2F8-4D26-8C01-EDB93379AF34}" dt="2025-08-26T11:04:13.497" v="563" actId="1076"/>
          <ac:picMkLst>
            <pc:docMk/>
            <pc:sldMk cId="3971574016" sldId="260"/>
            <ac:picMk id="21" creationId="{EAB786B6-AFA7-1E3F-8AE6-E236494B833F}"/>
          </ac:picMkLst>
        </pc:picChg>
        <pc:picChg chg="add mod">
          <ac:chgData name="PATIL FALGUN" userId="901d7200-1138-4567-92ad-7344b43fd4c6" providerId="ADAL" clId="{D87010F0-D2F8-4D26-8C01-EDB93379AF34}" dt="2025-08-26T11:54:50.753" v="916" actId="14100"/>
          <ac:picMkLst>
            <pc:docMk/>
            <pc:sldMk cId="3971574016" sldId="260"/>
            <ac:picMk id="23" creationId="{C1C1BA87-02AF-5194-CDC3-ABFC8BC3B088}"/>
          </ac:picMkLst>
        </pc:picChg>
        <pc:picChg chg="add mod">
          <ac:chgData name="PATIL FALGUN" userId="901d7200-1138-4567-92ad-7344b43fd4c6" providerId="ADAL" clId="{D87010F0-D2F8-4D26-8C01-EDB93379AF34}" dt="2025-08-28T08:09:58.859" v="1064" actId="1076"/>
          <ac:picMkLst>
            <pc:docMk/>
            <pc:sldMk cId="3971574016" sldId="260"/>
            <ac:picMk id="24" creationId="{41A49500-0B57-DD55-1719-1651F8BB1AB3}"/>
          </ac:picMkLst>
        </pc:picChg>
        <pc:picChg chg="add mod">
          <ac:chgData name="PATIL FALGUN" userId="901d7200-1138-4567-92ad-7344b43fd4c6" providerId="ADAL" clId="{D87010F0-D2F8-4D26-8C01-EDB93379AF34}" dt="2025-08-28T09:54:31.836" v="1238" actId="1076"/>
          <ac:picMkLst>
            <pc:docMk/>
            <pc:sldMk cId="3971574016" sldId="260"/>
            <ac:picMk id="25" creationId="{22545137-30D2-5400-740B-848AED6E4046}"/>
          </ac:picMkLst>
        </pc:picChg>
        <pc:picChg chg="add mod">
          <ac:chgData name="PATIL FALGUN" userId="901d7200-1138-4567-92ad-7344b43fd4c6" providerId="ADAL" clId="{D87010F0-D2F8-4D26-8C01-EDB93379AF34}" dt="2025-08-28T09:54:51.281" v="1244" actId="14100"/>
          <ac:picMkLst>
            <pc:docMk/>
            <pc:sldMk cId="3971574016" sldId="260"/>
            <ac:picMk id="27" creationId="{4F0BBD74-8E22-1659-FB15-9EF2471E513B}"/>
          </ac:picMkLst>
        </pc:picChg>
        <pc:picChg chg="add mod">
          <ac:chgData name="PATIL FALGUN" userId="901d7200-1138-4567-92ad-7344b43fd4c6" providerId="ADAL" clId="{D87010F0-D2F8-4D26-8C01-EDB93379AF34}" dt="2025-08-28T10:24:20.809" v="1374" actId="14100"/>
          <ac:picMkLst>
            <pc:docMk/>
            <pc:sldMk cId="3971574016" sldId="260"/>
            <ac:picMk id="29" creationId="{CECCCCDB-8D93-502C-147A-FA0FDDB50FF8}"/>
          </ac:picMkLst>
        </pc:picChg>
        <pc:picChg chg="add mod">
          <ac:chgData name="PATIL FALGUN" userId="901d7200-1138-4567-92ad-7344b43fd4c6" providerId="ADAL" clId="{D87010F0-D2F8-4D26-8C01-EDB93379AF34}" dt="2025-08-28T10:26:18.855" v="1386" actId="1035"/>
          <ac:picMkLst>
            <pc:docMk/>
            <pc:sldMk cId="3971574016" sldId="260"/>
            <ac:picMk id="31" creationId="{4D9AC719-F35D-E56D-E357-59F7A7CD00AA}"/>
          </ac:picMkLst>
        </pc:picChg>
        <pc:picChg chg="add mod">
          <ac:chgData name="PATIL FALGUN" userId="901d7200-1138-4567-92ad-7344b43fd4c6" providerId="ADAL" clId="{D87010F0-D2F8-4D26-8C01-EDB93379AF34}" dt="2025-08-28T10:26:42.057" v="1393" actId="1037"/>
          <ac:picMkLst>
            <pc:docMk/>
            <pc:sldMk cId="3971574016" sldId="260"/>
            <ac:picMk id="33" creationId="{D6ABC3CF-E6FC-46F9-C56F-4FCCE81F4B31}"/>
          </ac:picMkLst>
        </pc:picChg>
      </pc:sldChg>
      <pc:sldChg chg="addSp delSp modSp mod">
        <pc:chgData name="PATIL FALGUN" userId="901d7200-1138-4567-92ad-7344b43fd4c6" providerId="ADAL" clId="{D87010F0-D2F8-4D26-8C01-EDB93379AF34}" dt="2025-08-28T10:29:08.758" v="1414" actId="1076"/>
        <pc:sldMkLst>
          <pc:docMk/>
          <pc:sldMk cId="3202743176" sldId="261"/>
        </pc:sldMkLst>
        <pc:picChg chg="add mod modCrop">
          <ac:chgData name="PATIL FALGUN" userId="901d7200-1138-4567-92ad-7344b43fd4c6" providerId="ADAL" clId="{D87010F0-D2F8-4D26-8C01-EDB93379AF34}" dt="2025-08-26T09:29:04.942" v="125" actId="1076"/>
          <ac:picMkLst>
            <pc:docMk/>
            <pc:sldMk cId="3202743176" sldId="261"/>
            <ac:picMk id="3" creationId="{F94F2EDC-76E4-D170-D32B-9E27FAF29D72}"/>
          </ac:picMkLst>
        </pc:picChg>
        <pc:picChg chg="add mod">
          <ac:chgData name="PATIL FALGUN" userId="901d7200-1138-4567-92ad-7344b43fd4c6" providerId="ADAL" clId="{D87010F0-D2F8-4D26-8C01-EDB93379AF34}" dt="2025-08-26T11:33:49.592" v="742" actId="1076"/>
          <ac:picMkLst>
            <pc:docMk/>
            <pc:sldMk cId="3202743176" sldId="261"/>
            <ac:picMk id="5" creationId="{3D11421B-0323-3ACE-EAB8-37429EC369C8}"/>
          </ac:picMkLst>
        </pc:picChg>
        <pc:picChg chg="add mod modCrop">
          <ac:chgData name="PATIL FALGUN" userId="901d7200-1138-4567-92ad-7344b43fd4c6" providerId="ADAL" clId="{D87010F0-D2F8-4D26-8C01-EDB93379AF34}" dt="2025-08-26T09:29:48.280" v="132" actId="1076"/>
          <ac:picMkLst>
            <pc:docMk/>
            <pc:sldMk cId="3202743176" sldId="261"/>
            <ac:picMk id="6" creationId="{040F4222-29F2-E673-C44E-54D9FD7C8BD1}"/>
          </ac:picMkLst>
        </pc:picChg>
        <pc:picChg chg="add mod">
          <ac:chgData name="PATIL FALGUN" userId="901d7200-1138-4567-92ad-7344b43fd4c6" providerId="ADAL" clId="{D87010F0-D2F8-4D26-8C01-EDB93379AF34}" dt="2025-08-28T08:01:22.180" v="988" actId="1076"/>
          <ac:picMkLst>
            <pc:docMk/>
            <pc:sldMk cId="3202743176" sldId="261"/>
            <ac:picMk id="8" creationId="{95F98634-7B06-4264-E880-B4D661E42498}"/>
          </ac:picMkLst>
        </pc:picChg>
        <pc:picChg chg="add mod modCrop">
          <ac:chgData name="PATIL FALGUN" userId="901d7200-1138-4567-92ad-7344b43fd4c6" providerId="ADAL" clId="{D87010F0-D2F8-4D26-8C01-EDB93379AF34}" dt="2025-08-26T09:31:10.305" v="139" actId="1076"/>
          <ac:picMkLst>
            <pc:docMk/>
            <pc:sldMk cId="3202743176" sldId="261"/>
            <ac:picMk id="9" creationId="{B24714A6-34E5-0771-015C-D32F9E74389E}"/>
          </ac:picMkLst>
        </pc:picChg>
        <pc:picChg chg="add mod">
          <ac:chgData name="PATIL FALGUN" userId="901d7200-1138-4567-92ad-7344b43fd4c6" providerId="ADAL" clId="{D87010F0-D2F8-4D26-8C01-EDB93379AF34}" dt="2025-08-26T11:34:06.447" v="747" actId="1076"/>
          <ac:picMkLst>
            <pc:docMk/>
            <pc:sldMk cId="3202743176" sldId="261"/>
            <ac:picMk id="10" creationId="{60ED5821-A4BA-7F88-E0FA-0A847D66A5E1}"/>
          </ac:picMkLst>
        </pc:picChg>
        <pc:picChg chg="add mod">
          <ac:chgData name="PATIL FALGUN" userId="901d7200-1138-4567-92ad-7344b43fd4c6" providerId="ADAL" clId="{D87010F0-D2F8-4D26-8C01-EDB93379AF34}" dt="2025-08-26T10:22:47.415" v="385" actId="1076"/>
          <ac:picMkLst>
            <pc:docMk/>
            <pc:sldMk cId="3202743176" sldId="261"/>
            <ac:picMk id="11" creationId="{41EC1FB3-4506-AEDD-758D-7E75B230E271}"/>
          </ac:picMkLst>
        </pc:picChg>
        <pc:picChg chg="add mod">
          <ac:chgData name="PATIL FALGUN" userId="901d7200-1138-4567-92ad-7344b43fd4c6" providerId="ADAL" clId="{D87010F0-D2F8-4D26-8C01-EDB93379AF34}" dt="2025-08-28T09:55:52.019" v="1249" actId="1076"/>
          <ac:picMkLst>
            <pc:docMk/>
            <pc:sldMk cId="3202743176" sldId="261"/>
            <ac:picMk id="12" creationId="{C9D71C8D-64FD-EE56-3631-B6B7440AC407}"/>
          </ac:picMkLst>
        </pc:picChg>
        <pc:picChg chg="add mod">
          <ac:chgData name="PATIL FALGUN" userId="901d7200-1138-4567-92ad-7344b43fd4c6" providerId="ADAL" clId="{D87010F0-D2F8-4D26-8C01-EDB93379AF34}" dt="2025-08-26T10:23:09.229" v="390" actId="1076"/>
          <ac:picMkLst>
            <pc:docMk/>
            <pc:sldMk cId="3202743176" sldId="261"/>
            <ac:picMk id="13" creationId="{69BF0C80-D138-5C2F-0200-6694C9D7FABA}"/>
          </ac:picMkLst>
        </pc:picChg>
        <pc:picChg chg="add mod">
          <ac:chgData name="PATIL FALGUN" userId="901d7200-1138-4567-92ad-7344b43fd4c6" providerId="ADAL" clId="{D87010F0-D2F8-4D26-8C01-EDB93379AF34}" dt="2025-08-26T11:34:23.195" v="752" actId="1076"/>
          <ac:picMkLst>
            <pc:docMk/>
            <pc:sldMk cId="3202743176" sldId="261"/>
            <ac:picMk id="14" creationId="{48936FCE-2BBC-A9EE-10C2-7EF4E1FA6AA4}"/>
          </ac:picMkLst>
        </pc:picChg>
        <pc:picChg chg="add mod modCrop">
          <ac:chgData name="PATIL FALGUN" userId="901d7200-1138-4567-92ad-7344b43fd4c6" providerId="ADAL" clId="{D87010F0-D2F8-4D26-8C01-EDB93379AF34}" dt="2025-08-26T10:23:40.136" v="397" actId="14100"/>
          <ac:picMkLst>
            <pc:docMk/>
            <pc:sldMk cId="3202743176" sldId="261"/>
            <ac:picMk id="15" creationId="{7235C751-A486-D7AD-A272-B8AAD7BCCB14}"/>
          </ac:picMkLst>
        </pc:picChg>
        <pc:picChg chg="add mod">
          <ac:chgData name="PATIL FALGUN" userId="901d7200-1138-4567-92ad-7344b43fd4c6" providerId="ADAL" clId="{D87010F0-D2F8-4D26-8C01-EDB93379AF34}" dt="2025-08-28T08:16:00.723" v="1117" actId="14100"/>
          <ac:picMkLst>
            <pc:docMk/>
            <pc:sldMk cId="3202743176" sldId="261"/>
            <ac:picMk id="16" creationId="{BE2B7326-D16F-6578-3AAE-C49143E42492}"/>
          </ac:picMkLst>
        </pc:picChg>
        <pc:picChg chg="add mod">
          <ac:chgData name="PATIL FALGUN" userId="901d7200-1138-4567-92ad-7344b43fd4c6" providerId="ADAL" clId="{D87010F0-D2F8-4D26-8C01-EDB93379AF34}" dt="2025-08-26T11:08:14.953" v="571" actId="1076"/>
          <ac:picMkLst>
            <pc:docMk/>
            <pc:sldMk cId="3202743176" sldId="261"/>
            <ac:picMk id="17" creationId="{88C52543-1196-1086-BFE1-1EC01D98DBC3}"/>
          </ac:picMkLst>
        </pc:picChg>
        <pc:picChg chg="add mod">
          <ac:chgData name="PATIL FALGUN" userId="901d7200-1138-4567-92ad-7344b43fd4c6" providerId="ADAL" clId="{D87010F0-D2F8-4D26-8C01-EDB93379AF34}" dt="2025-08-26T11:43:11.783" v="830"/>
          <ac:picMkLst>
            <pc:docMk/>
            <pc:sldMk cId="3202743176" sldId="261"/>
            <ac:picMk id="18" creationId="{22A70534-63F7-4DC1-7023-39177F004AFD}"/>
          </ac:picMkLst>
        </pc:picChg>
        <pc:picChg chg="add mod">
          <ac:chgData name="PATIL FALGUN" userId="901d7200-1138-4567-92ad-7344b43fd4c6" providerId="ADAL" clId="{D87010F0-D2F8-4D26-8C01-EDB93379AF34}" dt="2025-08-26T11:08:36.808" v="579" actId="1037"/>
          <ac:picMkLst>
            <pc:docMk/>
            <pc:sldMk cId="3202743176" sldId="261"/>
            <ac:picMk id="19" creationId="{0CFEC5F4-FAFF-E3E5-4337-BDD381FDE617}"/>
          </ac:picMkLst>
        </pc:picChg>
        <pc:picChg chg="add mod">
          <ac:chgData name="PATIL FALGUN" userId="901d7200-1138-4567-92ad-7344b43fd4c6" providerId="ADAL" clId="{D87010F0-D2F8-4D26-8C01-EDB93379AF34}" dt="2025-08-26T11:54:12.093" v="910" actId="1076"/>
          <ac:picMkLst>
            <pc:docMk/>
            <pc:sldMk cId="3202743176" sldId="261"/>
            <ac:picMk id="20" creationId="{20E902D1-259A-FD52-46BE-7530A4897E58}"/>
          </ac:picMkLst>
        </pc:picChg>
        <pc:picChg chg="add mod">
          <ac:chgData name="PATIL FALGUN" userId="901d7200-1138-4567-92ad-7344b43fd4c6" providerId="ADAL" clId="{D87010F0-D2F8-4D26-8C01-EDB93379AF34}" dt="2025-08-26T11:09:01.587" v="587" actId="1036"/>
          <ac:picMkLst>
            <pc:docMk/>
            <pc:sldMk cId="3202743176" sldId="261"/>
            <ac:picMk id="21" creationId="{9E2D4A85-21AA-70CC-C3DD-23F185344D30}"/>
          </ac:picMkLst>
        </pc:picChg>
        <pc:picChg chg="add del mod">
          <ac:chgData name="PATIL FALGUN" userId="901d7200-1138-4567-92ad-7344b43fd4c6" providerId="ADAL" clId="{D87010F0-D2F8-4D26-8C01-EDB93379AF34}" dt="2025-08-28T08:18:27.535" v="1142" actId="478"/>
          <ac:picMkLst>
            <pc:docMk/>
            <pc:sldMk cId="3202743176" sldId="261"/>
            <ac:picMk id="22" creationId="{77ABCA06-AB76-8CD3-95EC-5FE707F57641}"/>
          </ac:picMkLst>
        </pc:picChg>
        <pc:picChg chg="add mod">
          <ac:chgData name="PATIL FALGUN" userId="901d7200-1138-4567-92ad-7344b43fd4c6" providerId="ADAL" clId="{D87010F0-D2F8-4D26-8C01-EDB93379AF34}" dt="2025-08-28T10:28:25.366" v="1400" actId="14100"/>
          <ac:picMkLst>
            <pc:docMk/>
            <pc:sldMk cId="3202743176" sldId="261"/>
            <ac:picMk id="23" creationId="{A1E54206-D1CD-1D33-9689-9ECA089BB6DB}"/>
          </ac:picMkLst>
        </pc:picChg>
        <pc:picChg chg="add mod modCrop">
          <ac:chgData name="PATIL FALGUN" userId="901d7200-1138-4567-92ad-7344b43fd4c6" providerId="ADAL" clId="{D87010F0-D2F8-4D26-8C01-EDB93379AF34}" dt="2025-08-28T08:19:00.555" v="1151" actId="1076"/>
          <ac:picMkLst>
            <pc:docMk/>
            <pc:sldMk cId="3202743176" sldId="261"/>
            <ac:picMk id="24" creationId="{1D24D9F7-8E4C-E884-C665-0783DE4DEDFF}"/>
          </ac:picMkLst>
        </pc:picChg>
        <pc:picChg chg="add mod">
          <ac:chgData name="PATIL FALGUN" userId="901d7200-1138-4567-92ad-7344b43fd4c6" providerId="ADAL" clId="{D87010F0-D2F8-4D26-8C01-EDB93379AF34}" dt="2025-08-28T09:56:49.815" v="1254" actId="1076"/>
          <ac:picMkLst>
            <pc:docMk/>
            <pc:sldMk cId="3202743176" sldId="261"/>
            <ac:picMk id="25" creationId="{1F4AE5C9-539E-C4DC-7820-0E9C83E19E01}"/>
          </ac:picMkLst>
        </pc:picChg>
        <pc:picChg chg="add mod">
          <ac:chgData name="PATIL FALGUN" userId="901d7200-1138-4567-92ad-7344b43fd4c6" providerId="ADAL" clId="{D87010F0-D2F8-4D26-8C01-EDB93379AF34}" dt="2025-08-28T09:57:35.300" v="1260" actId="14100"/>
          <ac:picMkLst>
            <pc:docMk/>
            <pc:sldMk cId="3202743176" sldId="261"/>
            <ac:picMk id="27" creationId="{A471103C-120C-FCDE-0DD1-8D53B036CEC1}"/>
          </ac:picMkLst>
        </pc:picChg>
        <pc:picChg chg="add mod">
          <ac:chgData name="PATIL FALGUN" userId="901d7200-1138-4567-92ad-7344b43fd4c6" providerId="ADAL" clId="{D87010F0-D2F8-4D26-8C01-EDB93379AF34}" dt="2025-08-28T10:28:27.909" v="1403" actId="1036"/>
          <ac:picMkLst>
            <pc:docMk/>
            <pc:sldMk cId="3202743176" sldId="261"/>
            <ac:picMk id="29" creationId="{76BD4159-796D-32C2-AD45-87DCCD13F789}"/>
          </ac:picMkLst>
        </pc:picChg>
        <pc:picChg chg="add mod">
          <ac:chgData name="PATIL FALGUN" userId="901d7200-1138-4567-92ad-7344b43fd4c6" providerId="ADAL" clId="{D87010F0-D2F8-4D26-8C01-EDB93379AF34}" dt="2025-08-28T10:28:49.376" v="1409" actId="14100"/>
          <ac:picMkLst>
            <pc:docMk/>
            <pc:sldMk cId="3202743176" sldId="261"/>
            <ac:picMk id="31" creationId="{DA6C2456-9382-8AD2-DCB8-65DC169AE31C}"/>
          </ac:picMkLst>
        </pc:picChg>
        <pc:picChg chg="add mod">
          <ac:chgData name="PATIL FALGUN" userId="901d7200-1138-4567-92ad-7344b43fd4c6" providerId="ADAL" clId="{D87010F0-D2F8-4D26-8C01-EDB93379AF34}" dt="2025-08-28T10:29:08.758" v="1414" actId="1076"/>
          <ac:picMkLst>
            <pc:docMk/>
            <pc:sldMk cId="3202743176" sldId="261"/>
            <ac:picMk id="33" creationId="{D9FD27AF-94DF-0F20-2EF5-45029ECF45E8}"/>
          </ac:picMkLst>
        </pc:picChg>
      </pc:sldChg>
      <pc:sldChg chg="addSp delSp modSp mod">
        <pc:chgData name="PATIL FALGUN" userId="901d7200-1138-4567-92ad-7344b43fd4c6" providerId="ADAL" clId="{D87010F0-D2F8-4D26-8C01-EDB93379AF34}" dt="2025-08-28T10:36:26.236" v="1433" actId="1076"/>
        <pc:sldMkLst>
          <pc:docMk/>
          <pc:sldMk cId="3188500608" sldId="262"/>
        </pc:sldMkLst>
        <pc:graphicFrameChg chg="modGraphic">
          <ac:chgData name="PATIL FALGUN" userId="901d7200-1138-4567-92ad-7344b43fd4c6" providerId="ADAL" clId="{D87010F0-D2F8-4D26-8C01-EDB93379AF34}" dt="2025-08-26T09:31:26.226" v="145" actId="20577"/>
          <ac:graphicFrameMkLst>
            <pc:docMk/>
            <pc:sldMk cId="3188500608" sldId="262"/>
            <ac:graphicFrameMk id="7" creationId="{9E494FBD-D8EF-00B5-1668-DA6E4F6C844E}"/>
          </ac:graphicFrameMkLst>
        </pc:graphicFrame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2" creationId="{0C379FEE-5A9C-6F85-4650-F92E2A287DDF}"/>
          </ac:picMkLst>
        </pc:picChg>
        <pc:picChg chg="add mod modCrop">
          <ac:chgData name="PATIL FALGUN" userId="901d7200-1138-4567-92ad-7344b43fd4c6" providerId="ADAL" clId="{D87010F0-D2F8-4D26-8C01-EDB93379AF34}" dt="2025-08-28T07:54:54.826" v="983" actId="1076"/>
          <ac:picMkLst>
            <pc:docMk/>
            <pc:sldMk cId="3188500608" sldId="262"/>
            <ac:picMk id="3" creationId="{E28A281B-EC33-A9C4-61BA-8D7775DE7D0F}"/>
          </ac:picMkLst>
        </pc:picChg>
        <pc:picChg chg="add mod">
          <ac:chgData name="PATIL FALGUN" userId="901d7200-1138-4567-92ad-7344b43fd4c6" providerId="ADAL" clId="{D87010F0-D2F8-4D26-8C01-EDB93379AF34}" dt="2025-08-28T07:54:54.826" v="983" actId="1076"/>
          <ac:picMkLst>
            <pc:docMk/>
            <pc:sldMk cId="3188500608" sldId="262"/>
            <ac:picMk id="5" creationId="{C15A4DF7-DF04-F6A1-6F43-235BD34F4B1F}"/>
          </ac:picMkLst>
        </pc:picChg>
        <pc:picChg chg="add mod modCrop">
          <ac:chgData name="PATIL FALGUN" userId="901d7200-1138-4567-92ad-7344b43fd4c6" providerId="ADAL" clId="{D87010F0-D2F8-4D26-8C01-EDB93379AF34}" dt="2025-08-28T07:54:54.826" v="983" actId="1076"/>
          <ac:picMkLst>
            <pc:docMk/>
            <pc:sldMk cId="3188500608" sldId="262"/>
            <ac:picMk id="6" creationId="{66A52221-D6D7-FEE3-CD97-CC7E01F158F5}"/>
          </ac:picMkLst>
        </pc:picChg>
        <pc:picChg chg="add mod">
          <ac:chgData name="PATIL FALGUN" userId="901d7200-1138-4567-92ad-7344b43fd4c6" providerId="ADAL" clId="{D87010F0-D2F8-4D26-8C01-EDB93379AF34}" dt="2025-08-28T09:57:59.978" v="1265" actId="1076"/>
          <ac:picMkLst>
            <pc:docMk/>
            <pc:sldMk cId="3188500608" sldId="262"/>
            <ac:picMk id="8" creationId="{7897960D-FE54-4710-4257-9BC681E18976}"/>
          </ac:picMkLst>
        </pc:pic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8" creationId="{7AF566F0-8A2D-B8ED-DE1F-DC72D89B5BB5}"/>
          </ac:picMkLst>
        </pc:picChg>
        <pc:picChg chg="add mod modCrop">
          <ac:chgData name="PATIL FALGUN" userId="901d7200-1138-4567-92ad-7344b43fd4c6" providerId="ADAL" clId="{D87010F0-D2F8-4D26-8C01-EDB93379AF34}" dt="2025-08-28T07:54:54.826" v="983" actId="1076"/>
          <ac:picMkLst>
            <pc:docMk/>
            <pc:sldMk cId="3188500608" sldId="262"/>
            <ac:picMk id="9" creationId="{AA735C49-2B18-5472-8B12-FD6CA8698F45}"/>
          </ac:picMkLst>
        </pc:picChg>
        <pc:picChg chg="add mod">
          <ac:chgData name="PATIL FALGUN" userId="901d7200-1138-4567-92ad-7344b43fd4c6" providerId="ADAL" clId="{D87010F0-D2F8-4D26-8C01-EDB93379AF34}" dt="2025-08-26T11:35:45.637" v="763" actId="1076"/>
          <ac:picMkLst>
            <pc:docMk/>
            <pc:sldMk cId="3188500608" sldId="262"/>
            <ac:picMk id="10" creationId="{A22F2BA1-95BE-789B-6A48-3CA59115346A}"/>
          </ac:picMkLst>
        </pc:picChg>
        <pc:picChg chg="add mod">
          <ac:chgData name="PATIL FALGUN" userId="901d7200-1138-4567-92ad-7344b43fd4c6" providerId="ADAL" clId="{D87010F0-D2F8-4D26-8C01-EDB93379AF34}" dt="2025-08-28T07:54:54.826" v="983" actId="1076"/>
          <ac:picMkLst>
            <pc:docMk/>
            <pc:sldMk cId="3188500608" sldId="262"/>
            <ac:picMk id="11" creationId="{19CA6DB0-F39C-F780-E2BE-22F4AFBB0441}"/>
          </ac:picMkLst>
        </pc:pic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12" creationId="{411CD2D3-4C15-B68D-B81F-4FC2AC6E83B3}"/>
          </ac:picMkLst>
        </pc:pic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13" creationId="{E0FDD882-FBEE-64F7-B149-61B06FA1EDC5}"/>
          </ac:picMkLst>
        </pc:picChg>
        <pc:picChg chg="add mod">
          <ac:chgData name="PATIL FALGUN" userId="901d7200-1138-4567-92ad-7344b43fd4c6" providerId="ADAL" clId="{D87010F0-D2F8-4D26-8C01-EDB93379AF34}" dt="2025-08-28T09:58:35.875" v="1270" actId="1076"/>
          <ac:picMkLst>
            <pc:docMk/>
            <pc:sldMk cId="3188500608" sldId="262"/>
            <ac:picMk id="13" creationId="{EB0D9357-8F6F-0B7F-96AF-2CBA3C144C48}"/>
          </ac:picMkLst>
        </pc:pic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14" creationId="{32A5F785-E519-C1F6-8B37-B765E5B6DA6C}"/>
          </ac:picMkLst>
        </pc:picChg>
        <pc:picChg chg="add mod">
          <ac:chgData name="PATIL FALGUN" userId="901d7200-1138-4567-92ad-7344b43fd4c6" providerId="ADAL" clId="{D87010F0-D2F8-4D26-8C01-EDB93379AF34}" dt="2025-08-28T07:54:54.826" v="983" actId="1076"/>
          <ac:picMkLst>
            <pc:docMk/>
            <pc:sldMk cId="3188500608" sldId="262"/>
            <ac:picMk id="15" creationId="{733FB576-52FD-DF9F-9FC0-A24A77D4D151}"/>
          </ac:picMkLst>
        </pc:picChg>
        <pc:picChg chg="add mod">
          <ac:chgData name="PATIL FALGUN" userId="901d7200-1138-4567-92ad-7344b43fd4c6" providerId="ADAL" clId="{D87010F0-D2F8-4D26-8C01-EDB93379AF34}" dt="2025-08-28T07:54:54.826" v="983" actId="1076"/>
          <ac:picMkLst>
            <pc:docMk/>
            <pc:sldMk cId="3188500608" sldId="262"/>
            <ac:picMk id="16" creationId="{7711E78C-C87A-CE02-9CB8-4008D271227D}"/>
          </ac:picMkLst>
        </pc:picChg>
        <pc:picChg chg="add mod">
          <ac:chgData name="PATIL FALGUN" userId="901d7200-1138-4567-92ad-7344b43fd4c6" providerId="ADAL" clId="{D87010F0-D2F8-4D26-8C01-EDB93379AF34}" dt="2025-08-26T10:27:04.241" v="421" actId="1076"/>
          <ac:picMkLst>
            <pc:docMk/>
            <pc:sldMk cId="3188500608" sldId="262"/>
            <ac:picMk id="17" creationId="{5D733A02-859F-2BFB-7D88-FB83D699D643}"/>
          </ac:picMkLst>
        </pc:pic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18" creationId="{1E40817D-1073-A9B4-243A-4FC0DAE34535}"/>
          </ac:picMkLst>
        </pc:picChg>
        <pc:picChg chg="add mod">
          <ac:chgData name="PATIL FALGUN" userId="901d7200-1138-4567-92ad-7344b43fd4c6" providerId="ADAL" clId="{D87010F0-D2F8-4D26-8C01-EDB93379AF34}" dt="2025-08-28T09:59:25.202" v="1275" actId="1076"/>
          <ac:picMkLst>
            <pc:docMk/>
            <pc:sldMk cId="3188500608" sldId="262"/>
            <ac:picMk id="18" creationId="{F2C6BF33-2CB4-DC0B-EE7A-E4FAD096855B}"/>
          </ac:picMkLst>
        </pc:picChg>
        <pc:picChg chg="add mod">
          <ac:chgData name="PATIL FALGUN" userId="901d7200-1138-4567-92ad-7344b43fd4c6" providerId="ADAL" clId="{D87010F0-D2F8-4D26-8C01-EDB93379AF34}" dt="2025-08-28T08:07:54.670" v="1047" actId="1076"/>
          <ac:picMkLst>
            <pc:docMk/>
            <pc:sldMk cId="3188500608" sldId="262"/>
            <ac:picMk id="19" creationId="{9B86DDE4-0420-2FC9-DCA0-D55E65F69447}"/>
          </ac:picMkLst>
        </pc:picChg>
        <pc:picChg chg="add mod">
          <ac:chgData name="PATIL FALGUN" userId="901d7200-1138-4567-92ad-7344b43fd4c6" providerId="ADAL" clId="{D87010F0-D2F8-4D26-8C01-EDB93379AF34}" dt="2025-08-26T11:51:44.827" v="883" actId="14100"/>
          <ac:picMkLst>
            <pc:docMk/>
            <pc:sldMk cId="3188500608" sldId="262"/>
            <ac:picMk id="20" creationId="{1B3493F6-5FCE-7679-EC3D-E79E4E4B076F}"/>
          </ac:picMkLst>
        </pc:picChg>
        <pc:picChg chg="add mod">
          <ac:chgData name="PATIL FALGUN" userId="901d7200-1138-4567-92ad-7344b43fd4c6" providerId="ADAL" clId="{D87010F0-D2F8-4D26-8C01-EDB93379AF34}" dt="2025-08-28T07:54:54.826" v="983" actId="1076"/>
          <ac:picMkLst>
            <pc:docMk/>
            <pc:sldMk cId="3188500608" sldId="262"/>
            <ac:picMk id="21" creationId="{F53411C0-6B79-202C-1375-DDE74B3031F7}"/>
          </ac:picMkLst>
        </pc:pic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22" creationId="{307DFD8C-4CDF-2DF7-03D5-B424828234F6}"/>
          </ac:picMkLst>
        </pc:picChg>
        <pc:picChg chg="add mod">
          <ac:chgData name="PATIL FALGUN" userId="901d7200-1138-4567-92ad-7344b43fd4c6" providerId="ADAL" clId="{D87010F0-D2F8-4D26-8C01-EDB93379AF34}" dt="2025-08-26T11:10:22.497" v="608" actId="1035"/>
          <ac:picMkLst>
            <pc:docMk/>
            <pc:sldMk cId="3188500608" sldId="262"/>
            <ac:picMk id="23" creationId="{17C2A209-43D7-5666-D131-CAFF4990896E}"/>
          </ac:picMkLst>
        </pc:picChg>
        <pc:picChg chg="add mod">
          <ac:chgData name="PATIL FALGUN" userId="901d7200-1138-4567-92ad-7344b43fd4c6" providerId="ADAL" clId="{D87010F0-D2F8-4D26-8C01-EDB93379AF34}" dt="2025-08-28T07:54:54.826" v="983" actId="1076"/>
          <ac:picMkLst>
            <pc:docMk/>
            <pc:sldMk cId="3188500608" sldId="262"/>
            <ac:picMk id="24" creationId="{E930C15F-BD33-495F-3F3D-DF837FCF8D55}"/>
          </ac:picMkLst>
        </pc:pic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25" creationId="{8383287D-23E8-7355-BD83-A5DA63CAC95B}"/>
          </ac:picMkLst>
        </pc:picChg>
        <pc:picChg chg="add mod">
          <ac:chgData name="PATIL FALGUN" userId="901d7200-1138-4567-92ad-7344b43fd4c6" providerId="ADAL" clId="{D87010F0-D2F8-4D26-8C01-EDB93379AF34}" dt="2025-08-28T10:35:39.343" v="1419" actId="1076"/>
          <ac:picMkLst>
            <pc:docMk/>
            <pc:sldMk cId="3188500608" sldId="262"/>
            <ac:picMk id="25" creationId="{F0517F66-AD2E-29DB-0C2E-7659A0343D0A}"/>
          </ac:picMkLst>
        </pc:pic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26" creationId="{E35AA488-1137-07E8-DA69-E5D60B1ECC63}"/>
          </ac:picMkLst>
        </pc:picChg>
        <pc:picChg chg="add mod">
          <ac:chgData name="PATIL FALGUN" userId="901d7200-1138-4567-92ad-7344b43fd4c6" providerId="ADAL" clId="{D87010F0-D2F8-4D26-8C01-EDB93379AF34}" dt="2025-08-28T07:54:46.391" v="980" actId="571"/>
          <ac:picMkLst>
            <pc:docMk/>
            <pc:sldMk cId="3188500608" sldId="262"/>
            <ac:picMk id="27" creationId="{A7775833-0983-34CC-9FA0-C8AF44626537}"/>
          </ac:picMkLst>
        </pc:picChg>
        <pc:picChg chg="add mod">
          <ac:chgData name="PATIL FALGUN" userId="901d7200-1138-4567-92ad-7344b43fd4c6" providerId="ADAL" clId="{D87010F0-D2F8-4D26-8C01-EDB93379AF34}" dt="2025-08-28T10:36:03.422" v="1426" actId="1076"/>
          <ac:picMkLst>
            <pc:docMk/>
            <pc:sldMk cId="3188500608" sldId="262"/>
            <ac:picMk id="27" creationId="{D30FE54D-C486-E862-3784-EA0BBA0B4469}"/>
          </ac:picMkLst>
        </pc:picChg>
        <pc:picChg chg="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28" creationId="{1455A5BA-F118-0CAD-884B-0AD2508B10C0}"/>
          </ac:picMkLst>
        </pc:picChg>
        <pc:picChg chg="add mod">
          <ac:chgData name="PATIL FALGUN" userId="901d7200-1138-4567-92ad-7344b43fd4c6" providerId="ADAL" clId="{D87010F0-D2F8-4D26-8C01-EDB93379AF34}" dt="2025-08-28T07:54:30.911" v="976" actId="571"/>
          <ac:picMkLst>
            <pc:docMk/>
            <pc:sldMk cId="3188500608" sldId="262"/>
            <ac:picMk id="29" creationId="{3DDB0A0E-BEC3-6668-B3BC-AC555AC4740C}"/>
          </ac:picMkLst>
        </pc:picChg>
        <pc:picChg chg="add mod">
          <ac:chgData name="PATIL FALGUN" userId="901d7200-1138-4567-92ad-7344b43fd4c6" providerId="ADAL" clId="{D87010F0-D2F8-4D26-8C01-EDB93379AF34}" dt="2025-08-28T10:36:26.236" v="1433" actId="1076"/>
          <ac:picMkLst>
            <pc:docMk/>
            <pc:sldMk cId="3188500608" sldId="262"/>
            <ac:picMk id="29" creationId="{EFB6E119-35D1-2390-2629-25D4ADA1AA8C}"/>
          </ac:picMkLst>
        </pc:picChg>
        <pc:picChg chg="add mod">
          <ac:chgData name="PATIL FALGUN" userId="901d7200-1138-4567-92ad-7344b43fd4c6" providerId="ADAL" clId="{D87010F0-D2F8-4D26-8C01-EDB93379AF34}" dt="2025-08-28T07:54:30.911" v="976" actId="571"/>
          <ac:picMkLst>
            <pc:docMk/>
            <pc:sldMk cId="3188500608" sldId="262"/>
            <ac:picMk id="30" creationId="{A4CD0806-6A8C-61F5-EE4C-C31CA10A36CB}"/>
          </ac:picMkLst>
        </pc:picChg>
        <pc:picChg chg="add 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31" creationId="{89165221-9732-F022-EE80-93276B5F448F}"/>
          </ac:picMkLst>
        </pc:picChg>
        <pc:picChg chg="add 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32" creationId="{3565365E-7ED5-236D-B032-00F9CAF6C388}"/>
          </ac:picMkLst>
        </pc:picChg>
        <pc:picChg chg="add 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33" creationId="{8200EE37-0E15-995E-DB66-5981D27FD321}"/>
          </ac:picMkLst>
        </pc:picChg>
        <pc:picChg chg="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34" creationId="{0EA341B1-76E0-31F1-91E2-04E958385EA2}"/>
          </ac:picMkLst>
        </pc:picChg>
        <pc:picChg chg="add 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35" creationId="{042B5579-6BB5-E285-697C-B8F50B065E99}"/>
          </ac:picMkLst>
        </pc:picChg>
        <pc:picChg chg="add 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36" creationId="{EE96C366-3DED-B866-A3CE-1D867A9D1C30}"/>
          </ac:picMkLst>
        </pc:picChg>
        <pc:picChg chg="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37" creationId="{B0DCD8A5-848B-A068-A45C-8D3A7B7029C2}"/>
          </ac:picMkLst>
        </pc:picChg>
        <pc:picChg chg="add mod">
          <ac:chgData name="PATIL FALGUN" userId="901d7200-1138-4567-92ad-7344b43fd4c6" providerId="ADAL" clId="{D87010F0-D2F8-4D26-8C01-EDB93379AF34}" dt="2025-08-28T07:54:30.911" v="976" actId="571"/>
          <ac:picMkLst>
            <pc:docMk/>
            <pc:sldMk cId="3188500608" sldId="262"/>
            <ac:picMk id="38" creationId="{805762F6-4109-F974-7E33-A7BAE2015313}"/>
          </ac:picMkLst>
        </pc:picChg>
        <pc:picChg chg="add 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39" creationId="{EFB8328A-6444-4CAF-16D8-409C97A227F5}"/>
          </ac:picMkLst>
        </pc:picChg>
        <pc:picChg chg="add mod">
          <ac:chgData name="PATIL FALGUN" userId="901d7200-1138-4567-92ad-7344b43fd4c6" providerId="ADAL" clId="{D87010F0-D2F8-4D26-8C01-EDB93379AF34}" dt="2025-08-28T07:54:42.945" v="979" actId="571"/>
          <ac:picMkLst>
            <pc:docMk/>
            <pc:sldMk cId="3188500608" sldId="262"/>
            <ac:picMk id="40" creationId="{EC7E6C38-3443-CD3C-4D0E-EDEE0B50D16C}"/>
          </ac:picMkLst>
        </pc:picChg>
        <pc:picChg chg="add mod">
          <ac:chgData name="PATIL FALGUN" userId="901d7200-1138-4567-92ad-7344b43fd4c6" providerId="ADAL" clId="{D87010F0-D2F8-4D26-8C01-EDB93379AF34}" dt="2025-08-28T08:07:33.285" v="1045" actId="1076"/>
          <ac:picMkLst>
            <pc:docMk/>
            <pc:sldMk cId="3188500608" sldId="262"/>
            <ac:picMk id="42" creationId="{F83C8E6D-7594-B5F6-D8B7-9D5E65D50503}"/>
          </ac:picMkLst>
        </pc:picChg>
        <pc:picChg chg="add mod modCrop">
          <ac:chgData name="PATIL FALGUN" userId="901d7200-1138-4567-92ad-7344b43fd4c6" providerId="ADAL" clId="{D87010F0-D2F8-4D26-8C01-EDB93379AF34}" dt="2025-08-28T08:08:22.900" v="1052" actId="14100"/>
          <ac:picMkLst>
            <pc:docMk/>
            <pc:sldMk cId="3188500608" sldId="262"/>
            <ac:picMk id="43" creationId="{E15CF704-5FDD-C3AD-DB8C-249D4190E061}"/>
          </ac:picMkLst>
        </pc:picChg>
        <pc:picChg chg="add mod">
          <ac:chgData name="PATIL FALGUN" userId="901d7200-1138-4567-92ad-7344b43fd4c6" providerId="ADAL" clId="{D87010F0-D2F8-4D26-8C01-EDB93379AF34}" dt="2025-08-28T08:11:27.349" v="1075" actId="1076"/>
          <ac:picMkLst>
            <pc:docMk/>
            <pc:sldMk cId="3188500608" sldId="262"/>
            <ac:picMk id="45" creationId="{1C770311-516B-D1C3-7A90-384D7E291B83}"/>
          </ac:picMkLst>
        </pc:picChg>
        <pc:picChg chg="add mod">
          <ac:chgData name="PATIL FALGUN" userId="901d7200-1138-4567-92ad-7344b43fd4c6" providerId="ADAL" clId="{D87010F0-D2F8-4D26-8C01-EDB93379AF34}" dt="2025-08-28T08:14:32.605" v="1106" actId="14100"/>
          <ac:picMkLst>
            <pc:docMk/>
            <pc:sldMk cId="3188500608" sldId="262"/>
            <ac:picMk id="47" creationId="{98CCA99F-AA3F-E711-3A02-10661FA91756}"/>
          </ac:picMkLst>
        </pc:picChg>
      </pc:sldChg>
      <pc:sldChg chg="addSp delSp modSp mod">
        <pc:chgData name="PATIL FALGUN" userId="901d7200-1138-4567-92ad-7344b43fd4c6" providerId="ADAL" clId="{D87010F0-D2F8-4D26-8C01-EDB93379AF34}" dt="2025-08-28T10:40:49.946" v="1448" actId="1076"/>
        <pc:sldMkLst>
          <pc:docMk/>
          <pc:sldMk cId="3421425133" sldId="263"/>
        </pc:sldMkLst>
        <pc:graphicFrameChg chg="mod">
          <ac:chgData name="PATIL FALGUN" userId="901d7200-1138-4567-92ad-7344b43fd4c6" providerId="ADAL" clId="{D87010F0-D2F8-4D26-8C01-EDB93379AF34}" dt="2025-08-26T09:47:59.109" v="179"/>
          <ac:graphicFrameMkLst>
            <pc:docMk/>
            <pc:sldMk cId="3421425133" sldId="263"/>
            <ac:graphicFrameMk id="7" creationId="{7D7243F1-41F9-9886-6C1E-D1C59F705E55}"/>
          </ac:graphicFrameMkLst>
        </pc:graphicFrameChg>
        <pc:picChg chg="add mod modCrop">
          <ac:chgData name="PATIL FALGUN" userId="901d7200-1138-4567-92ad-7344b43fd4c6" providerId="ADAL" clId="{D87010F0-D2F8-4D26-8C01-EDB93379AF34}" dt="2025-08-26T09:47:48.278" v="178" actId="1076"/>
          <ac:picMkLst>
            <pc:docMk/>
            <pc:sldMk cId="3421425133" sldId="263"/>
            <ac:picMk id="3" creationId="{2B80CB07-AC26-53C2-0AAA-907CF5A2EC6F}"/>
          </ac:picMkLst>
        </pc:picChg>
        <pc:picChg chg="add mod">
          <ac:chgData name="PATIL FALGUN" userId="901d7200-1138-4567-92ad-7344b43fd4c6" providerId="ADAL" clId="{D87010F0-D2F8-4D26-8C01-EDB93379AF34}" dt="2025-08-26T11:36:08.742" v="768" actId="1076"/>
          <ac:picMkLst>
            <pc:docMk/>
            <pc:sldMk cId="3421425133" sldId="263"/>
            <ac:picMk id="5" creationId="{907BEB6E-EDE1-5C34-9436-9D46AF213B76}"/>
          </ac:picMkLst>
        </pc:picChg>
        <pc:picChg chg="add mod modCrop">
          <ac:chgData name="PATIL FALGUN" userId="901d7200-1138-4567-92ad-7344b43fd4c6" providerId="ADAL" clId="{D87010F0-D2F8-4D26-8C01-EDB93379AF34}" dt="2025-08-26T09:48:16.975" v="187" actId="1076"/>
          <ac:picMkLst>
            <pc:docMk/>
            <pc:sldMk cId="3421425133" sldId="263"/>
            <ac:picMk id="6" creationId="{A9D259FE-525D-3976-532A-0054565C7363}"/>
          </ac:picMkLst>
        </pc:picChg>
        <pc:picChg chg="add mod">
          <ac:chgData name="PATIL FALGUN" userId="901d7200-1138-4567-92ad-7344b43fd4c6" providerId="ADAL" clId="{D87010F0-D2F8-4D26-8C01-EDB93379AF34}" dt="2025-08-28T08:02:00.412" v="993" actId="1076"/>
          <ac:picMkLst>
            <pc:docMk/>
            <pc:sldMk cId="3421425133" sldId="263"/>
            <ac:picMk id="8" creationId="{83FE5F14-1638-E48D-CC35-E2928C9F5DBA}"/>
          </ac:picMkLst>
        </pc:picChg>
        <pc:picChg chg="add mod modCrop">
          <ac:chgData name="PATIL FALGUN" userId="901d7200-1138-4567-92ad-7344b43fd4c6" providerId="ADAL" clId="{D87010F0-D2F8-4D26-8C01-EDB93379AF34}" dt="2025-08-26T09:49:21.373" v="194" actId="1076"/>
          <ac:picMkLst>
            <pc:docMk/>
            <pc:sldMk cId="3421425133" sldId="263"/>
            <ac:picMk id="9" creationId="{2DC04036-B231-1463-6737-22FF1D310D29}"/>
          </ac:picMkLst>
        </pc:picChg>
        <pc:picChg chg="add mod">
          <ac:chgData name="PATIL FALGUN" userId="901d7200-1138-4567-92ad-7344b43fd4c6" providerId="ADAL" clId="{D87010F0-D2F8-4D26-8C01-EDB93379AF34}" dt="2025-08-26T11:36:29.675" v="773" actId="1076"/>
          <ac:picMkLst>
            <pc:docMk/>
            <pc:sldMk cId="3421425133" sldId="263"/>
            <ac:picMk id="10" creationId="{00B84AA9-82D1-1AB6-A089-8CE9AD1575DC}"/>
          </ac:picMkLst>
        </pc:picChg>
        <pc:picChg chg="add mod">
          <ac:chgData name="PATIL FALGUN" userId="901d7200-1138-4567-92ad-7344b43fd4c6" providerId="ADAL" clId="{D87010F0-D2F8-4D26-8C01-EDB93379AF34}" dt="2025-08-26T10:27:39.238" v="433" actId="1037"/>
          <ac:picMkLst>
            <pc:docMk/>
            <pc:sldMk cId="3421425133" sldId="263"/>
            <ac:picMk id="11" creationId="{33815DCD-55C7-B957-FE33-E3771CD3AEBF}"/>
          </ac:picMkLst>
        </pc:picChg>
        <pc:picChg chg="add mod">
          <ac:chgData name="PATIL FALGUN" userId="901d7200-1138-4567-92ad-7344b43fd4c6" providerId="ADAL" clId="{D87010F0-D2F8-4D26-8C01-EDB93379AF34}" dt="2025-08-28T10:02:02.757" v="1280" actId="1076"/>
          <ac:picMkLst>
            <pc:docMk/>
            <pc:sldMk cId="3421425133" sldId="263"/>
            <ac:picMk id="12" creationId="{04596CB7-7859-DB16-0773-DF91CF555453}"/>
          </ac:picMkLst>
        </pc:picChg>
        <pc:picChg chg="add mod">
          <ac:chgData name="PATIL FALGUN" userId="901d7200-1138-4567-92ad-7344b43fd4c6" providerId="ADAL" clId="{D87010F0-D2F8-4D26-8C01-EDB93379AF34}" dt="2025-08-26T10:28:36.875" v="438" actId="1076"/>
          <ac:picMkLst>
            <pc:docMk/>
            <pc:sldMk cId="3421425133" sldId="263"/>
            <ac:picMk id="13" creationId="{40248455-CEE6-8E12-7440-4C2EC843F4D2}"/>
          </ac:picMkLst>
        </pc:picChg>
        <pc:picChg chg="add mod">
          <ac:chgData name="PATIL FALGUN" userId="901d7200-1138-4567-92ad-7344b43fd4c6" providerId="ADAL" clId="{D87010F0-D2F8-4D26-8C01-EDB93379AF34}" dt="2025-08-26T11:36:48.679" v="778" actId="1076"/>
          <ac:picMkLst>
            <pc:docMk/>
            <pc:sldMk cId="3421425133" sldId="263"/>
            <ac:picMk id="14" creationId="{A8ED4C47-2EC0-FE7F-0DD2-7BB222E8CF23}"/>
          </ac:picMkLst>
        </pc:picChg>
        <pc:picChg chg="add mod">
          <ac:chgData name="PATIL FALGUN" userId="901d7200-1138-4567-92ad-7344b43fd4c6" providerId="ADAL" clId="{D87010F0-D2F8-4D26-8C01-EDB93379AF34}" dt="2025-08-26T10:29:00.623" v="444" actId="14100"/>
          <ac:picMkLst>
            <pc:docMk/>
            <pc:sldMk cId="3421425133" sldId="263"/>
            <ac:picMk id="15" creationId="{361EEE81-9DE3-E867-5EA0-4B3808AD0584}"/>
          </ac:picMkLst>
        </pc:picChg>
        <pc:picChg chg="add mod">
          <ac:chgData name="PATIL FALGUN" userId="901d7200-1138-4567-92ad-7344b43fd4c6" providerId="ADAL" clId="{D87010F0-D2F8-4D26-8C01-EDB93379AF34}" dt="2025-08-28T08:02:27.702" v="998" actId="1076"/>
          <ac:picMkLst>
            <pc:docMk/>
            <pc:sldMk cId="3421425133" sldId="263"/>
            <ac:picMk id="16" creationId="{F7DDADEC-E018-86DE-1C9B-E9DE3947A15D}"/>
          </ac:picMkLst>
        </pc:picChg>
        <pc:picChg chg="add mod">
          <ac:chgData name="PATIL FALGUN" userId="901d7200-1138-4567-92ad-7344b43fd4c6" providerId="ADAL" clId="{D87010F0-D2F8-4D26-8C01-EDB93379AF34}" dt="2025-08-26T11:10:45.376" v="613" actId="1076"/>
          <ac:picMkLst>
            <pc:docMk/>
            <pc:sldMk cId="3421425133" sldId="263"/>
            <ac:picMk id="17" creationId="{07A73EFF-3170-47BE-0283-056F6AD698CF}"/>
          </ac:picMkLst>
        </pc:picChg>
        <pc:picChg chg="add mod">
          <ac:chgData name="PATIL FALGUN" userId="901d7200-1138-4567-92ad-7344b43fd4c6" providerId="ADAL" clId="{D87010F0-D2F8-4D26-8C01-EDB93379AF34}" dt="2025-08-26T11:11:08.482" v="620" actId="1038"/>
          <ac:picMkLst>
            <pc:docMk/>
            <pc:sldMk cId="3421425133" sldId="263"/>
            <ac:picMk id="19" creationId="{DB477D9D-5BC4-8EDC-11B9-BD74A94E0172}"/>
          </ac:picMkLst>
        </pc:picChg>
        <pc:picChg chg="add mod">
          <ac:chgData name="PATIL FALGUN" userId="901d7200-1138-4567-92ad-7344b43fd4c6" providerId="ADAL" clId="{D87010F0-D2F8-4D26-8C01-EDB93379AF34}" dt="2025-08-28T08:07:02.015" v="1040" actId="1076"/>
          <ac:picMkLst>
            <pc:docMk/>
            <pc:sldMk cId="3421425133" sldId="263"/>
            <ac:picMk id="20" creationId="{0A0B8589-71F7-4B7B-2450-6D5FBB4A0E56}"/>
          </ac:picMkLst>
        </pc:picChg>
        <pc:picChg chg="add mod">
          <ac:chgData name="PATIL FALGUN" userId="901d7200-1138-4567-92ad-7344b43fd4c6" providerId="ADAL" clId="{D87010F0-D2F8-4D26-8C01-EDB93379AF34}" dt="2025-08-26T11:11:28.371" v="625" actId="1076"/>
          <ac:picMkLst>
            <pc:docMk/>
            <pc:sldMk cId="3421425133" sldId="263"/>
            <ac:picMk id="21" creationId="{A9C68231-6940-D7F8-574B-4421307DA941}"/>
          </ac:picMkLst>
        </pc:picChg>
        <pc:picChg chg="add mod">
          <ac:chgData name="PATIL FALGUN" userId="901d7200-1138-4567-92ad-7344b43fd4c6" providerId="ADAL" clId="{D87010F0-D2F8-4D26-8C01-EDB93379AF34}" dt="2025-08-26T11:46:13.958" v="858" actId="1037"/>
          <ac:picMkLst>
            <pc:docMk/>
            <pc:sldMk cId="3421425133" sldId="263"/>
            <ac:picMk id="22" creationId="{37A3750A-3888-CDA8-DD70-667D7CA12C7C}"/>
          </ac:picMkLst>
        </pc:picChg>
        <pc:picChg chg="add mod">
          <ac:chgData name="PATIL FALGUN" userId="901d7200-1138-4567-92ad-7344b43fd4c6" providerId="ADAL" clId="{D87010F0-D2F8-4D26-8C01-EDB93379AF34}" dt="2025-08-28T10:02:25.095" v="1285" actId="1076"/>
          <ac:picMkLst>
            <pc:docMk/>
            <pc:sldMk cId="3421425133" sldId="263"/>
            <ac:picMk id="23" creationId="{C55FB5F3-6E24-2B58-1C8E-2AAD5862589F}"/>
          </ac:picMkLst>
        </pc:picChg>
        <pc:picChg chg="add mod">
          <ac:chgData name="PATIL FALGUN" userId="901d7200-1138-4567-92ad-7344b43fd4c6" providerId="ADAL" clId="{D87010F0-D2F8-4D26-8C01-EDB93379AF34}" dt="2025-08-26T11:49:54.879" v="872" actId="1076"/>
          <ac:picMkLst>
            <pc:docMk/>
            <pc:sldMk cId="3421425133" sldId="263"/>
            <ac:picMk id="24" creationId="{FC6EC9A5-E3C8-DF36-F099-6383481B47B4}"/>
          </ac:picMkLst>
        </pc:picChg>
        <pc:picChg chg="add mod">
          <ac:chgData name="PATIL FALGUN" userId="901d7200-1138-4567-92ad-7344b43fd4c6" providerId="ADAL" clId="{D87010F0-D2F8-4D26-8C01-EDB93379AF34}" dt="2025-08-26T11:55:32.841" v="923" actId="1076"/>
          <ac:picMkLst>
            <pc:docMk/>
            <pc:sldMk cId="3421425133" sldId="263"/>
            <ac:picMk id="26" creationId="{6B940CED-DE2E-B52D-2174-289D6D4C1FD1}"/>
          </ac:picMkLst>
        </pc:picChg>
        <pc:picChg chg="add mod">
          <ac:chgData name="PATIL FALGUN" userId="901d7200-1138-4567-92ad-7344b43fd4c6" providerId="ADAL" clId="{D87010F0-D2F8-4D26-8C01-EDB93379AF34}" dt="2025-08-28T10:02:54.031" v="1290" actId="1076"/>
          <ac:picMkLst>
            <pc:docMk/>
            <pc:sldMk cId="3421425133" sldId="263"/>
            <ac:picMk id="27" creationId="{5BE76743-CCB8-DE0D-1029-5DF067778E73}"/>
          </ac:picMkLst>
        </pc:picChg>
        <pc:picChg chg="add mod">
          <ac:chgData name="PATIL FALGUN" userId="901d7200-1138-4567-92ad-7344b43fd4c6" providerId="ADAL" clId="{D87010F0-D2F8-4D26-8C01-EDB93379AF34}" dt="2025-08-28T10:39:21.509" v="1438" actId="1076"/>
          <ac:picMkLst>
            <pc:docMk/>
            <pc:sldMk cId="3421425133" sldId="263"/>
            <ac:picMk id="29" creationId="{9124FA86-3F18-0956-57ED-7AC0662C7637}"/>
          </ac:picMkLst>
        </pc:picChg>
        <pc:picChg chg="add mod">
          <ac:chgData name="PATIL FALGUN" userId="901d7200-1138-4567-92ad-7344b43fd4c6" providerId="ADAL" clId="{D87010F0-D2F8-4D26-8C01-EDB93379AF34}" dt="2025-08-28T10:40:31.928" v="1443" actId="1076"/>
          <ac:picMkLst>
            <pc:docMk/>
            <pc:sldMk cId="3421425133" sldId="263"/>
            <ac:picMk id="31" creationId="{673684A2-EC21-C192-30A2-9AD3AD587136}"/>
          </ac:picMkLst>
        </pc:picChg>
        <pc:picChg chg="add mod">
          <ac:chgData name="PATIL FALGUN" userId="901d7200-1138-4567-92ad-7344b43fd4c6" providerId="ADAL" clId="{D87010F0-D2F8-4D26-8C01-EDB93379AF34}" dt="2025-08-28T10:40:49.946" v="1448" actId="1076"/>
          <ac:picMkLst>
            <pc:docMk/>
            <pc:sldMk cId="3421425133" sldId="263"/>
            <ac:picMk id="33" creationId="{F4BF44D4-C88E-F0CB-5DE0-293F6FB91416}"/>
          </ac:picMkLst>
        </pc:picChg>
      </pc:sldChg>
      <pc:sldChg chg="addSp modSp mod">
        <pc:chgData name="PATIL FALGUN" userId="901d7200-1138-4567-92ad-7344b43fd4c6" providerId="ADAL" clId="{D87010F0-D2F8-4D26-8C01-EDB93379AF34}" dt="2025-08-28T10:42:28.128" v="1468" actId="1076"/>
        <pc:sldMkLst>
          <pc:docMk/>
          <pc:sldMk cId="4210869164" sldId="264"/>
        </pc:sldMkLst>
        <pc:graphicFrameChg chg="mod">
          <ac:chgData name="PATIL FALGUN" userId="901d7200-1138-4567-92ad-7344b43fd4c6" providerId="ADAL" clId="{D87010F0-D2F8-4D26-8C01-EDB93379AF34}" dt="2025-08-26T09:50:53.476" v="203"/>
          <ac:graphicFrameMkLst>
            <pc:docMk/>
            <pc:sldMk cId="4210869164" sldId="264"/>
            <ac:graphicFrameMk id="7" creationId="{5F041C03-8F21-604C-2047-0806E4EB221C}"/>
          </ac:graphicFrameMkLst>
        </pc:graphicFrameChg>
        <pc:picChg chg="add mod modCrop">
          <ac:chgData name="PATIL FALGUN" userId="901d7200-1138-4567-92ad-7344b43fd4c6" providerId="ADAL" clId="{D87010F0-D2F8-4D26-8C01-EDB93379AF34}" dt="2025-08-26T09:50:35.342" v="202" actId="14100"/>
          <ac:picMkLst>
            <pc:docMk/>
            <pc:sldMk cId="4210869164" sldId="264"/>
            <ac:picMk id="3" creationId="{3E7EFEB0-1D01-9D8A-3ACB-3B0923FE8A41}"/>
          </ac:picMkLst>
        </pc:picChg>
        <pc:picChg chg="add mod">
          <ac:chgData name="PATIL FALGUN" userId="901d7200-1138-4567-92ad-7344b43fd4c6" providerId="ADAL" clId="{D87010F0-D2F8-4D26-8C01-EDB93379AF34}" dt="2025-08-26T11:37:17.863" v="783" actId="1076"/>
          <ac:picMkLst>
            <pc:docMk/>
            <pc:sldMk cId="4210869164" sldId="264"/>
            <ac:picMk id="5" creationId="{1E1C26AB-B257-94F3-D45B-4A3DEEC91723}"/>
          </ac:picMkLst>
        </pc:picChg>
        <pc:picChg chg="add mod modCrop">
          <ac:chgData name="PATIL FALGUN" userId="901d7200-1138-4567-92ad-7344b43fd4c6" providerId="ADAL" clId="{D87010F0-D2F8-4D26-8C01-EDB93379AF34}" dt="2025-08-26T09:51:13.244" v="210" actId="1076"/>
          <ac:picMkLst>
            <pc:docMk/>
            <pc:sldMk cId="4210869164" sldId="264"/>
            <ac:picMk id="6" creationId="{78B7DF73-EDAB-2B94-2662-3355E02AE37C}"/>
          </ac:picMkLst>
        </pc:picChg>
        <pc:picChg chg="add mod">
          <ac:chgData name="PATIL FALGUN" userId="901d7200-1138-4567-92ad-7344b43fd4c6" providerId="ADAL" clId="{D87010F0-D2F8-4D26-8C01-EDB93379AF34}" dt="2025-08-28T08:03:02.007" v="1003" actId="1076"/>
          <ac:picMkLst>
            <pc:docMk/>
            <pc:sldMk cId="4210869164" sldId="264"/>
            <ac:picMk id="8" creationId="{1DE5113E-4C3F-2C77-61CE-3A047FF2B377}"/>
          </ac:picMkLst>
        </pc:picChg>
        <pc:picChg chg="add mod modCrop">
          <ac:chgData name="PATIL FALGUN" userId="901d7200-1138-4567-92ad-7344b43fd4c6" providerId="ADAL" clId="{D87010F0-D2F8-4D26-8C01-EDB93379AF34}" dt="2025-08-26T09:52:38.714" v="217" actId="1076"/>
          <ac:picMkLst>
            <pc:docMk/>
            <pc:sldMk cId="4210869164" sldId="264"/>
            <ac:picMk id="9" creationId="{8DD013DC-9688-4F97-F95B-AE0CF1F762C1}"/>
          </ac:picMkLst>
        </pc:picChg>
        <pc:picChg chg="add mod">
          <ac:chgData name="PATIL FALGUN" userId="901d7200-1138-4567-92ad-7344b43fd4c6" providerId="ADAL" clId="{D87010F0-D2F8-4D26-8C01-EDB93379AF34}" dt="2025-08-26T11:37:35.946" v="788" actId="1076"/>
          <ac:picMkLst>
            <pc:docMk/>
            <pc:sldMk cId="4210869164" sldId="264"/>
            <ac:picMk id="10" creationId="{DE6D990D-F247-9BA4-86ED-A4407F0D8612}"/>
          </ac:picMkLst>
        </pc:picChg>
        <pc:picChg chg="add mod">
          <ac:chgData name="PATIL FALGUN" userId="901d7200-1138-4567-92ad-7344b43fd4c6" providerId="ADAL" clId="{D87010F0-D2F8-4D26-8C01-EDB93379AF34}" dt="2025-08-26T10:29:31.215" v="457" actId="1038"/>
          <ac:picMkLst>
            <pc:docMk/>
            <pc:sldMk cId="4210869164" sldId="264"/>
            <ac:picMk id="11" creationId="{505798BC-60D0-8BE6-B9A3-B1ACC4833949}"/>
          </ac:picMkLst>
        </pc:picChg>
        <pc:picChg chg="add mod">
          <ac:chgData name="PATIL FALGUN" userId="901d7200-1138-4567-92ad-7344b43fd4c6" providerId="ADAL" clId="{D87010F0-D2F8-4D26-8C01-EDB93379AF34}" dt="2025-08-28T10:03:30.714" v="1295" actId="1076"/>
          <ac:picMkLst>
            <pc:docMk/>
            <pc:sldMk cId="4210869164" sldId="264"/>
            <ac:picMk id="12" creationId="{998F9ECB-C505-4ACB-6CC9-0E029B74AEF1}"/>
          </ac:picMkLst>
        </pc:picChg>
        <pc:picChg chg="add mod">
          <ac:chgData name="PATIL FALGUN" userId="901d7200-1138-4567-92ad-7344b43fd4c6" providerId="ADAL" clId="{D87010F0-D2F8-4D26-8C01-EDB93379AF34}" dt="2025-08-26T10:29:53.283" v="462" actId="1076"/>
          <ac:picMkLst>
            <pc:docMk/>
            <pc:sldMk cId="4210869164" sldId="264"/>
            <ac:picMk id="13" creationId="{4AB44B35-6B21-2580-0757-BE42FF2C24DD}"/>
          </ac:picMkLst>
        </pc:picChg>
        <pc:picChg chg="add mod">
          <ac:chgData name="PATIL FALGUN" userId="901d7200-1138-4567-92ad-7344b43fd4c6" providerId="ADAL" clId="{D87010F0-D2F8-4D26-8C01-EDB93379AF34}" dt="2025-08-26T11:37:55.816" v="793" actId="1076"/>
          <ac:picMkLst>
            <pc:docMk/>
            <pc:sldMk cId="4210869164" sldId="264"/>
            <ac:picMk id="14" creationId="{CA9256D1-000D-2675-7816-60A0FC5EDDEC}"/>
          </ac:picMkLst>
        </pc:picChg>
        <pc:picChg chg="add mod">
          <ac:chgData name="PATIL FALGUN" userId="901d7200-1138-4567-92ad-7344b43fd4c6" providerId="ADAL" clId="{D87010F0-D2F8-4D26-8C01-EDB93379AF34}" dt="2025-08-26T10:30:12.537" v="467" actId="1076"/>
          <ac:picMkLst>
            <pc:docMk/>
            <pc:sldMk cId="4210869164" sldId="264"/>
            <ac:picMk id="15" creationId="{BAC89CCB-4C4B-1746-F315-37782CBF40F8}"/>
          </ac:picMkLst>
        </pc:picChg>
        <pc:picChg chg="add mod">
          <ac:chgData name="PATIL FALGUN" userId="901d7200-1138-4567-92ad-7344b43fd4c6" providerId="ADAL" clId="{D87010F0-D2F8-4D26-8C01-EDB93379AF34}" dt="2025-08-28T08:05:09.630" v="1025" actId="1076"/>
          <ac:picMkLst>
            <pc:docMk/>
            <pc:sldMk cId="4210869164" sldId="264"/>
            <ac:picMk id="16" creationId="{4A1340E0-9583-1F70-DCDA-8E33A0B2D8F0}"/>
          </ac:picMkLst>
        </pc:picChg>
        <pc:picChg chg="add mod">
          <ac:chgData name="PATIL FALGUN" userId="901d7200-1138-4567-92ad-7344b43fd4c6" providerId="ADAL" clId="{D87010F0-D2F8-4D26-8C01-EDB93379AF34}" dt="2025-08-26T11:11:53.189" v="630" actId="1076"/>
          <ac:picMkLst>
            <pc:docMk/>
            <pc:sldMk cId="4210869164" sldId="264"/>
            <ac:picMk id="17" creationId="{5B50D01E-C2D0-F76E-C735-6C15490AB90E}"/>
          </ac:picMkLst>
        </pc:picChg>
        <pc:picChg chg="add mod">
          <ac:chgData name="PATIL FALGUN" userId="901d7200-1138-4567-92ad-7344b43fd4c6" providerId="ADAL" clId="{D87010F0-D2F8-4D26-8C01-EDB93379AF34}" dt="2025-08-26T11:43:54.770" v="835" actId="1076"/>
          <ac:picMkLst>
            <pc:docMk/>
            <pc:sldMk cId="4210869164" sldId="264"/>
            <ac:picMk id="18" creationId="{3821DD33-A69F-016D-0176-C09354BF4849}"/>
          </ac:picMkLst>
        </pc:picChg>
        <pc:picChg chg="add mod">
          <ac:chgData name="PATIL FALGUN" userId="901d7200-1138-4567-92ad-7344b43fd4c6" providerId="ADAL" clId="{D87010F0-D2F8-4D26-8C01-EDB93379AF34}" dt="2025-08-26T11:12:32.577" v="635" actId="1076"/>
          <ac:picMkLst>
            <pc:docMk/>
            <pc:sldMk cId="4210869164" sldId="264"/>
            <ac:picMk id="19" creationId="{99F8247B-9669-7DB2-C044-AE04226DE43B}"/>
          </ac:picMkLst>
        </pc:picChg>
        <pc:picChg chg="add mod">
          <ac:chgData name="PATIL FALGUN" userId="901d7200-1138-4567-92ad-7344b43fd4c6" providerId="ADAL" clId="{D87010F0-D2F8-4D26-8C01-EDB93379AF34}" dt="2025-08-26T11:12:54.656" v="641" actId="14100"/>
          <ac:picMkLst>
            <pc:docMk/>
            <pc:sldMk cId="4210869164" sldId="264"/>
            <ac:picMk id="21" creationId="{50F3B7D7-28BA-56F5-ED33-58B0A633F104}"/>
          </ac:picMkLst>
        </pc:picChg>
        <pc:picChg chg="add mod">
          <ac:chgData name="PATIL FALGUN" userId="901d7200-1138-4567-92ad-7344b43fd4c6" providerId="ADAL" clId="{D87010F0-D2F8-4D26-8C01-EDB93379AF34}" dt="2025-08-28T10:41:32.749" v="1455" actId="14100"/>
          <ac:picMkLst>
            <pc:docMk/>
            <pc:sldMk cId="4210869164" sldId="264"/>
            <ac:picMk id="22" creationId="{49DF26E5-BE60-C76B-EAEB-45C0D6723FDC}"/>
          </ac:picMkLst>
        </pc:picChg>
        <pc:picChg chg="add mod">
          <ac:chgData name="PATIL FALGUN" userId="901d7200-1138-4567-92ad-7344b43fd4c6" providerId="ADAL" clId="{D87010F0-D2F8-4D26-8C01-EDB93379AF34}" dt="2025-08-28T08:16:26.704" v="1122" actId="1076"/>
          <ac:picMkLst>
            <pc:docMk/>
            <pc:sldMk cId="4210869164" sldId="264"/>
            <ac:picMk id="23" creationId="{F2C7874D-CF27-78EE-446D-8768A68DCF28}"/>
          </ac:picMkLst>
        </pc:picChg>
        <pc:picChg chg="add mod">
          <ac:chgData name="PATIL FALGUN" userId="901d7200-1138-4567-92ad-7344b43fd4c6" providerId="ADAL" clId="{D87010F0-D2F8-4D26-8C01-EDB93379AF34}" dt="2025-08-28T10:42:04.685" v="1462" actId="1076"/>
          <ac:picMkLst>
            <pc:docMk/>
            <pc:sldMk cId="4210869164" sldId="264"/>
            <ac:picMk id="24" creationId="{74351DA8-8781-B58A-55AA-618BA4615D6A}"/>
          </ac:picMkLst>
        </pc:picChg>
        <pc:picChg chg="add mod">
          <ac:chgData name="PATIL FALGUN" userId="901d7200-1138-4567-92ad-7344b43fd4c6" providerId="ADAL" clId="{D87010F0-D2F8-4D26-8C01-EDB93379AF34}" dt="2025-08-28T10:03:53.286" v="1300" actId="1076"/>
          <ac:picMkLst>
            <pc:docMk/>
            <pc:sldMk cId="4210869164" sldId="264"/>
            <ac:picMk id="25" creationId="{844EE306-8B0B-C098-152F-9BA210069BDA}"/>
          </ac:picMkLst>
        </pc:picChg>
        <pc:picChg chg="add mod">
          <ac:chgData name="PATIL FALGUN" userId="901d7200-1138-4567-92ad-7344b43fd4c6" providerId="ADAL" clId="{D87010F0-D2F8-4D26-8C01-EDB93379AF34}" dt="2025-08-28T10:04:17.282" v="1305" actId="1076"/>
          <ac:picMkLst>
            <pc:docMk/>
            <pc:sldMk cId="4210869164" sldId="264"/>
            <ac:picMk id="27" creationId="{EBB71BE4-3C1E-A4D0-016A-319485D341B6}"/>
          </ac:picMkLst>
        </pc:picChg>
        <pc:picChg chg="add mod">
          <ac:chgData name="PATIL FALGUN" userId="901d7200-1138-4567-92ad-7344b43fd4c6" providerId="ADAL" clId="{D87010F0-D2F8-4D26-8C01-EDB93379AF34}" dt="2025-08-28T10:41:27.309" v="1453" actId="1076"/>
          <ac:picMkLst>
            <pc:docMk/>
            <pc:sldMk cId="4210869164" sldId="264"/>
            <ac:picMk id="29" creationId="{2A246863-63EB-36D2-67B4-7CED5547A0BF}"/>
          </ac:picMkLst>
        </pc:picChg>
        <pc:picChg chg="add mod">
          <ac:chgData name="PATIL FALGUN" userId="901d7200-1138-4567-92ad-7344b43fd4c6" providerId="ADAL" clId="{D87010F0-D2F8-4D26-8C01-EDB93379AF34}" dt="2025-08-28T10:42:06.275" v="1463" actId="1076"/>
          <ac:picMkLst>
            <pc:docMk/>
            <pc:sldMk cId="4210869164" sldId="264"/>
            <ac:picMk id="31" creationId="{F103F10C-8BE2-7026-B0BC-F5578AE232A2}"/>
          </ac:picMkLst>
        </pc:picChg>
        <pc:picChg chg="add mod">
          <ac:chgData name="PATIL FALGUN" userId="901d7200-1138-4567-92ad-7344b43fd4c6" providerId="ADAL" clId="{D87010F0-D2F8-4D26-8C01-EDB93379AF34}" dt="2025-08-28T10:42:28.128" v="1468" actId="1076"/>
          <ac:picMkLst>
            <pc:docMk/>
            <pc:sldMk cId="4210869164" sldId="264"/>
            <ac:picMk id="33" creationId="{945AB490-A9DA-C1AD-78DA-F4376784154D}"/>
          </ac:picMkLst>
        </pc:picChg>
      </pc:sldChg>
      <pc:sldChg chg="modSp mod">
        <pc:chgData name="PATIL FALGUN" userId="901d7200-1138-4567-92ad-7344b43fd4c6" providerId="ADAL" clId="{D87010F0-D2F8-4D26-8C01-EDB93379AF34}" dt="2025-08-28T12:32:14.870" v="1482" actId="403"/>
        <pc:sldMkLst>
          <pc:docMk/>
          <pc:sldMk cId="3841655641" sldId="265"/>
        </pc:sldMkLst>
        <pc:graphicFrameChg chg="mod modGraphic">
          <ac:chgData name="PATIL FALGUN" userId="901d7200-1138-4567-92ad-7344b43fd4c6" providerId="ADAL" clId="{D87010F0-D2F8-4D26-8C01-EDB93379AF34}" dt="2025-08-28T12:32:14.870" v="1482" actId="403"/>
          <ac:graphicFrameMkLst>
            <pc:docMk/>
            <pc:sldMk cId="3841655641" sldId="265"/>
            <ac:graphicFrameMk id="2" creationId="{20E012CB-935A-6F7D-77EE-A63DC0F330AA}"/>
          </ac:graphicFrameMkLst>
        </pc:graphicFrameChg>
      </pc:sldChg>
      <pc:sldChg chg="addSp delSp modSp add mod">
        <pc:chgData name="PATIL FALGUN" userId="901d7200-1138-4567-92ad-7344b43fd4c6" providerId="ADAL" clId="{D87010F0-D2F8-4D26-8C01-EDB93379AF34}" dt="2025-08-26T11:13:14.867" v="646" actId="1076"/>
        <pc:sldMkLst>
          <pc:docMk/>
          <pc:sldMk cId="4038922325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A78C-AF45-735F-5DFA-A80826A7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DAFBE-27B5-0942-639E-3663686F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D3E84-DCE3-CE23-2489-8B4840FE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AEA5-61D7-9695-B2E7-5479EA23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C2C-A6A8-179A-82FC-E255CC25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33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9ED8-4727-377C-10B5-32816BB9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4E713-B17E-C5BC-0C7E-0CF2C0468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2CEFC-EA96-DC46-336F-B9D0873B1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40B7-865B-E179-49BA-88E3B50E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5483-C05C-D5DC-B36A-E5827FEF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8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21D94-2D4E-1D49-26FB-50BBBB339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906C2-56FF-A726-C6E2-883BD8DFD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ACBF-E001-3FE5-2712-7D8520F8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E262B-18C8-4BE3-7A96-A420A1A06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C1E9C-1CBF-DA4C-E4D4-9B0B094A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22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FB0E-EEF1-31C2-D6F0-E55687BA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E51D-C607-DFF5-6DA0-2E646563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CFCAE-6177-F03C-D925-2AC792E3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4186D-FA1F-1A78-FE72-71C0B42D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6467-65BD-5043-22DA-58E48812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64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6DA3-4A6A-D608-C528-BB7B194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7219C-FB8B-02F7-88C8-0F4B52E0B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74466-C192-946E-CE71-2223F0E77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31469-3A12-57A2-705A-C7F043C6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AFF62-DFF3-DC06-6469-E496E362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37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A0C4-487A-FDE5-DE72-727317DC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34312-306F-5784-0647-1F9C826AC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FBAB-5540-CF50-386F-FCDA9F5DA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B0E1D-42FA-838F-D0FC-5BBA68684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F980E-F31A-AC2A-B761-1D0E18776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763FB-A0BB-6C8F-A641-11C1508A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36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BE40-66C6-EC9D-0EE1-3FBF6B57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BD737-F5D8-EB43-0020-7CBBE615C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1FED8-05AE-6036-8DE5-07FD08A63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5644F-3C01-33EF-B2AA-6F3E416B8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7A1EF9-2C35-946C-A99C-999A17861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22A50-42D1-BC1E-0AFF-05ED2590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A36A29-A087-DA7D-6CF0-513206BE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C37C5-4399-1882-6CD3-BBFFFF4BA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78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3DFE-975B-AAAB-84FC-E6BEBAF7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BFFC3-7897-EBD8-CE39-2B68D7E2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991BD-9E3C-5F4B-0796-87C5DC92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0C409-BF88-F254-9D7C-0A33FFDC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20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932A-189E-8ED5-8336-2DD0F6D1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95778-0639-5C80-9F58-EC889D39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AE68D-B166-398A-1DD2-7F5ADECF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20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1F71-23D9-D29B-4F55-083E5126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3CC8-667C-86C5-E777-A26DCB2B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E9B7A-FA9C-2024-BD24-4CDF9E5F2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449F0-E19F-82FE-5CBA-572A06C2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A9BFA-D9DD-6978-807C-FA00747F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55C45-701A-42A4-6A12-2C3231F7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33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F6CE-BE9C-76FE-2D33-D340522C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3CE73-5FCD-BA30-9627-3631752400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C6FB-A9F9-B8E5-01B9-12BE304D9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3EE3C-0A19-A892-A724-769158E2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09439-EEFA-079E-75FB-692955A6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DEFB4-0861-C61C-85EA-DA7ACD43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35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35057-8872-C3DC-70EE-2D6C6DBC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EF66-9FE2-9A05-179A-D7E2CE24C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AA8F2-4552-5540-6028-C819CE911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7A4BEA-0565-4769-9005-5D25C854B0A0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ED870-86CF-3BDA-8EA3-32F5A0EF4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7D757-A5B2-06DC-0404-1B08A9950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4B6205-8E9C-4D3D-B748-B38673D0D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51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3" Type="http://schemas.openxmlformats.org/officeDocument/2006/relationships/image" Target="../media/image26.jpeg"/><Relationship Id="rId21" Type="http://schemas.openxmlformats.org/officeDocument/2006/relationships/image" Target="../media/image44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17" Type="http://schemas.openxmlformats.org/officeDocument/2006/relationships/image" Target="../media/image40.jpeg"/><Relationship Id="rId25" Type="http://schemas.openxmlformats.org/officeDocument/2006/relationships/image" Target="../media/image48.jpeg"/><Relationship Id="rId2" Type="http://schemas.openxmlformats.org/officeDocument/2006/relationships/image" Target="../media/image25.jpeg"/><Relationship Id="rId16" Type="http://schemas.openxmlformats.org/officeDocument/2006/relationships/image" Target="../media/image39.jpeg"/><Relationship Id="rId20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24" Type="http://schemas.openxmlformats.org/officeDocument/2006/relationships/image" Target="../media/image47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23" Type="http://schemas.openxmlformats.org/officeDocument/2006/relationships/image" Target="../media/image46.jpeg"/><Relationship Id="rId10" Type="http://schemas.openxmlformats.org/officeDocument/2006/relationships/image" Target="../media/image33.jpeg"/><Relationship Id="rId19" Type="http://schemas.openxmlformats.org/officeDocument/2006/relationships/image" Target="../media/image42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Relationship Id="rId22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jpeg"/><Relationship Id="rId18" Type="http://schemas.openxmlformats.org/officeDocument/2006/relationships/image" Target="../media/image65.jpeg"/><Relationship Id="rId3" Type="http://schemas.openxmlformats.org/officeDocument/2006/relationships/image" Target="../media/image50.jpeg"/><Relationship Id="rId21" Type="http://schemas.openxmlformats.org/officeDocument/2006/relationships/image" Target="../media/image68.jpe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17" Type="http://schemas.openxmlformats.org/officeDocument/2006/relationships/image" Target="../media/image64.jpeg"/><Relationship Id="rId25" Type="http://schemas.openxmlformats.org/officeDocument/2006/relationships/image" Target="../media/image72.jpeg"/><Relationship Id="rId2" Type="http://schemas.openxmlformats.org/officeDocument/2006/relationships/image" Target="../media/image49.jpeg"/><Relationship Id="rId16" Type="http://schemas.openxmlformats.org/officeDocument/2006/relationships/image" Target="../media/image63.jpeg"/><Relationship Id="rId20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24" Type="http://schemas.openxmlformats.org/officeDocument/2006/relationships/image" Target="../media/image71.jpeg"/><Relationship Id="rId5" Type="http://schemas.openxmlformats.org/officeDocument/2006/relationships/image" Target="../media/image52.jpeg"/><Relationship Id="rId15" Type="http://schemas.openxmlformats.org/officeDocument/2006/relationships/image" Target="../media/image62.jpeg"/><Relationship Id="rId23" Type="http://schemas.openxmlformats.org/officeDocument/2006/relationships/image" Target="../media/image70.jpeg"/><Relationship Id="rId10" Type="http://schemas.openxmlformats.org/officeDocument/2006/relationships/image" Target="../media/image57.jpeg"/><Relationship Id="rId19" Type="http://schemas.openxmlformats.org/officeDocument/2006/relationships/image" Target="../media/image66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image" Target="../media/image61.jpeg"/><Relationship Id="rId22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jpeg"/><Relationship Id="rId18" Type="http://schemas.openxmlformats.org/officeDocument/2006/relationships/image" Target="../media/image89.jpeg"/><Relationship Id="rId3" Type="http://schemas.openxmlformats.org/officeDocument/2006/relationships/image" Target="../media/image74.jpeg"/><Relationship Id="rId21" Type="http://schemas.openxmlformats.org/officeDocument/2006/relationships/image" Target="../media/image92.jpe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17" Type="http://schemas.openxmlformats.org/officeDocument/2006/relationships/image" Target="../media/image88.jpeg"/><Relationship Id="rId25" Type="http://schemas.openxmlformats.org/officeDocument/2006/relationships/image" Target="../media/image96.jpeg"/><Relationship Id="rId2" Type="http://schemas.openxmlformats.org/officeDocument/2006/relationships/image" Target="../media/image73.jpeg"/><Relationship Id="rId16" Type="http://schemas.openxmlformats.org/officeDocument/2006/relationships/image" Target="../media/image87.jpeg"/><Relationship Id="rId20" Type="http://schemas.openxmlformats.org/officeDocument/2006/relationships/image" Target="../media/image9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24" Type="http://schemas.openxmlformats.org/officeDocument/2006/relationships/image" Target="../media/image95.jpeg"/><Relationship Id="rId5" Type="http://schemas.openxmlformats.org/officeDocument/2006/relationships/image" Target="../media/image76.jpeg"/><Relationship Id="rId15" Type="http://schemas.openxmlformats.org/officeDocument/2006/relationships/image" Target="../media/image86.jpeg"/><Relationship Id="rId23" Type="http://schemas.openxmlformats.org/officeDocument/2006/relationships/image" Target="../media/image94.jpeg"/><Relationship Id="rId10" Type="http://schemas.openxmlformats.org/officeDocument/2006/relationships/image" Target="../media/image81.jpeg"/><Relationship Id="rId19" Type="http://schemas.openxmlformats.org/officeDocument/2006/relationships/image" Target="../media/image90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Relationship Id="rId14" Type="http://schemas.openxmlformats.org/officeDocument/2006/relationships/image" Target="../media/image85.jpeg"/><Relationship Id="rId22" Type="http://schemas.openxmlformats.org/officeDocument/2006/relationships/image" Target="../media/image9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8.jpeg"/><Relationship Id="rId18" Type="http://schemas.openxmlformats.org/officeDocument/2006/relationships/image" Target="../media/image113.jpeg"/><Relationship Id="rId3" Type="http://schemas.openxmlformats.org/officeDocument/2006/relationships/image" Target="../media/image98.jpeg"/><Relationship Id="rId21" Type="http://schemas.openxmlformats.org/officeDocument/2006/relationships/image" Target="../media/image116.jpeg"/><Relationship Id="rId7" Type="http://schemas.openxmlformats.org/officeDocument/2006/relationships/image" Target="../media/image102.jpeg"/><Relationship Id="rId12" Type="http://schemas.openxmlformats.org/officeDocument/2006/relationships/image" Target="../media/image107.jpeg"/><Relationship Id="rId17" Type="http://schemas.openxmlformats.org/officeDocument/2006/relationships/image" Target="../media/image112.jpeg"/><Relationship Id="rId25" Type="http://schemas.openxmlformats.org/officeDocument/2006/relationships/image" Target="../media/image120.jpeg"/><Relationship Id="rId2" Type="http://schemas.openxmlformats.org/officeDocument/2006/relationships/image" Target="../media/image97.jpeg"/><Relationship Id="rId16" Type="http://schemas.openxmlformats.org/officeDocument/2006/relationships/image" Target="../media/image111.jpeg"/><Relationship Id="rId20" Type="http://schemas.openxmlformats.org/officeDocument/2006/relationships/image" Target="../media/image1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jpeg"/><Relationship Id="rId11" Type="http://schemas.openxmlformats.org/officeDocument/2006/relationships/image" Target="../media/image106.jpeg"/><Relationship Id="rId24" Type="http://schemas.openxmlformats.org/officeDocument/2006/relationships/image" Target="../media/image119.jpeg"/><Relationship Id="rId5" Type="http://schemas.openxmlformats.org/officeDocument/2006/relationships/image" Target="../media/image100.jpeg"/><Relationship Id="rId15" Type="http://schemas.openxmlformats.org/officeDocument/2006/relationships/image" Target="../media/image110.jpeg"/><Relationship Id="rId23" Type="http://schemas.openxmlformats.org/officeDocument/2006/relationships/image" Target="../media/image118.jpeg"/><Relationship Id="rId10" Type="http://schemas.openxmlformats.org/officeDocument/2006/relationships/image" Target="../media/image105.jpeg"/><Relationship Id="rId19" Type="http://schemas.openxmlformats.org/officeDocument/2006/relationships/image" Target="../media/image114.jpeg"/><Relationship Id="rId4" Type="http://schemas.openxmlformats.org/officeDocument/2006/relationships/image" Target="../media/image99.jpeg"/><Relationship Id="rId9" Type="http://schemas.openxmlformats.org/officeDocument/2006/relationships/image" Target="../media/image104.jpeg"/><Relationship Id="rId14" Type="http://schemas.openxmlformats.org/officeDocument/2006/relationships/image" Target="../media/image109.jpeg"/><Relationship Id="rId22" Type="http://schemas.openxmlformats.org/officeDocument/2006/relationships/image" Target="../media/image1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32.jpeg"/><Relationship Id="rId18" Type="http://schemas.openxmlformats.org/officeDocument/2006/relationships/image" Target="../media/image137.jpeg"/><Relationship Id="rId3" Type="http://schemas.openxmlformats.org/officeDocument/2006/relationships/image" Target="../media/image122.jpeg"/><Relationship Id="rId21" Type="http://schemas.openxmlformats.org/officeDocument/2006/relationships/image" Target="../media/image140.jpeg"/><Relationship Id="rId7" Type="http://schemas.openxmlformats.org/officeDocument/2006/relationships/image" Target="../media/image126.jpeg"/><Relationship Id="rId12" Type="http://schemas.openxmlformats.org/officeDocument/2006/relationships/image" Target="../media/image131.jpeg"/><Relationship Id="rId17" Type="http://schemas.openxmlformats.org/officeDocument/2006/relationships/image" Target="../media/image136.jpeg"/><Relationship Id="rId25" Type="http://schemas.openxmlformats.org/officeDocument/2006/relationships/image" Target="../media/image144.jpeg"/><Relationship Id="rId2" Type="http://schemas.openxmlformats.org/officeDocument/2006/relationships/image" Target="../media/image121.jpeg"/><Relationship Id="rId16" Type="http://schemas.openxmlformats.org/officeDocument/2006/relationships/image" Target="../media/image135.jpeg"/><Relationship Id="rId20" Type="http://schemas.openxmlformats.org/officeDocument/2006/relationships/image" Target="../media/image1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jpeg"/><Relationship Id="rId11" Type="http://schemas.openxmlformats.org/officeDocument/2006/relationships/image" Target="../media/image130.jpeg"/><Relationship Id="rId24" Type="http://schemas.openxmlformats.org/officeDocument/2006/relationships/image" Target="../media/image143.jpeg"/><Relationship Id="rId5" Type="http://schemas.openxmlformats.org/officeDocument/2006/relationships/image" Target="../media/image124.jpeg"/><Relationship Id="rId15" Type="http://schemas.openxmlformats.org/officeDocument/2006/relationships/image" Target="../media/image134.jpeg"/><Relationship Id="rId23" Type="http://schemas.openxmlformats.org/officeDocument/2006/relationships/image" Target="../media/image142.jpeg"/><Relationship Id="rId10" Type="http://schemas.openxmlformats.org/officeDocument/2006/relationships/image" Target="../media/image129.jpeg"/><Relationship Id="rId19" Type="http://schemas.openxmlformats.org/officeDocument/2006/relationships/image" Target="../media/image138.jpeg"/><Relationship Id="rId4" Type="http://schemas.openxmlformats.org/officeDocument/2006/relationships/image" Target="../media/image123.jpeg"/><Relationship Id="rId9" Type="http://schemas.openxmlformats.org/officeDocument/2006/relationships/image" Target="../media/image128.jpeg"/><Relationship Id="rId14" Type="http://schemas.openxmlformats.org/officeDocument/2006/relationships/image" Target="../media/image133.jpeg"/><Relationship Id="rId22" Type="http://schemas.openxmlformats.org/officeDocument/2006/relationships/image" Target="../media/image14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13" Type="http://schemas.openxmlformats.org/officeDocument/2006/relationships/image" Target="../media/image156.jpeg"/><Relationship Id="rId18" Type="http://schemas.openxmlformats.org/officeDocument/2006/relationships/image" Target="../media/image161.jpeg"/><Relationship Id="rId3" Type="http://schemas.openxmlformats.org/officeDocument/2006/relationships/image" Target="../media/image146.jpeg"/><Relationship Id="rId21" Type="http://schemas.openxmlformats.org/officeDocument/2006/relationships/image" Target="../media/image164.jpeg"/><Relationship Id="rId7" Type="http://schemas.openxmlformats.org/officeDocument/2006/relationships/image" Target="../media/image150.jpeg"/><Relationship Id="rId12" Type="http://schemas.openxmlformats.org/officeDocument/2006/relationships/image" Target="../media/image155.jpeg"/><Relationship Id="rId17" Type="http://schemas.openxmlformats.org/officeDocument/2006/relationships/image" Target="../media/image160.jpeg"/><Relationship Id="rId25" Type="http://schemas.openxmlformats.org/officeDocument/2006/relationships/image" Target="../media/image168.jpeg"/><Relationship Id="rId2" Type="http://schemas.openxmlformats.org/officeDocument/2006/relationships/image" Target="../media/image145.jpeg"/><Relationship Id="rId16" Type="http://schemas.openxmlformats.org/officeDocument/2006/relationships/image" Target="../media/image159.jpeg"/><Relationship Id="rId20" Type="http://schemas.openxmlformats.org/officeDocument/2006/relationships/image" Target="../media/image16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jpeg"/><Relationship Id="rId11" Type="http://schemas.openxmlformats.org/officeDocument/2006/relationships/image" Target="../media/image154.jpeg"/><Relationship Id="rId24" Type="http://schemas.openxmlformats.org/officeDocument/2006/relationships/image" Target="../media/image167.jpeg"/><Relationship Id="rId5" Type="http://schemas.openxmlformats.org/officeDocument/2006/relationships/image" Target="../media/image148.jpeg"/><Relationship Id="rId15" Type="http://schemas.openxmlformats.org/officeDocument/2006/relationships/image" Target="../media/image158.jpeg"/><Relationship Id="rId23" Type="http://schemas.openxmlformats.org/officeDocument/2006/relationships/image" Target="../media/image166.jpeg"/><Relationship Id="rId10" Type="http://schemas.openxmlformats.org/officeDocument/2006/relationships/image" Target="../media/image153.jpeg"/><Relationship Id="rId19" Type="http://schemas.openxmlformats.org/officeDocument/2006/relationships/image" Target="../media/image162.jpeg"/><Relationship Id="rId4" Type="http://schemas.openxmlformats.org/officeDocument/2006/relationships/image" Target="../media/image147.jpeg"/><Relationship Id="rId9" Type="http://schemas.openxmlformats.org/officeDocument/2006/relationships/image" Target="../media/image152.jpeg"/><Relationship Id="rId14" Type="http://schemas.openxmlformats.org/officeDocument/2006/relationships/image" Target="../media/image157.jpeg"/><Relationship Id="rId22" Type="http://schemas.openxmlformats.org/officeDocument/2006/relationships/image" Target="../media/image16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eg"/><Relationship Id="rId13" Type="http://schemas.openxmlformats.org/officeDocument/2006/relationships/image" Target="../media/image180.jpeg"/><Relationship Id="rId18" Type="http://schemas.openxmlformats.org/officeDocument/2006/relationships/image" Target="../media/image185.jpeg"/><Relationship Id="rId3" Type="http://schemas.openxmlformats.org/officeDocument/2006/relationships/image" Target="../media/image170.jpeg"/><Relationship Id="rId21" Type="http://schemas.openxmlformats.org/officeDocument/2006/relationships/image" Target="../media/image188.jpeg"/><Relationship Id="rId7" Type="http://schemas.openxmlformats.org/officeDocument/2006/relationships/image" Target="../media/image174.jpeg"/><Relationship Id="rId12" Type="http://schemas.openxmlformats.org/officeDocument/2006/relationships/image" Target="../media/image179.jpeg"/><Relationship Id="rId17" Type="http://schemas.openxmlformats.org/officeDocument/2006/relationships/image" Target="../media/image184.jpeg"/><Relationship Id="rId25" Type="http://schemas.openxmlformats.org/officeDocument/2006/relationships/image" Target="../media/image192.jpeg"/><Relationship Id="rId2" Type="http://schemas.openxmlformats.org/officeDocument/2006/relationships/image" Target="../media/image169.jpeg"/><Relationship Id="rId16" Type="http://schemas.openxmlformats.org/officeDocument/2006/relationships/image" Target="../media/image183.jpeg"/><Relationship Id="rId20" Type="http://schemas.openxmlformats.org/officeDocument/2006/relationships/image" Target="../media/image18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3.jpeg"/><Relationship Id="rId11" Type="http://schemas.openxmlformats.org/officeDocument/2006/relationships/image" Target="../media/image178.jpeg"/><Relationship Id="rId24" Type="http://schemas.openxmlformats.org/officeDocument/2006/relationships/image" Target="../media/image191.jpeg"/><Relationship Id="rId5" Type="http://schemas.openxmlformats.org/officeDocument/2006/relationships/image" Target="../media/image172.jpeg"/><Relationship Id="rId15" Type="http://schemas.openxmlformats.org/officeDocument/2006/relationships/image" Target="../media/image182.jpeg"/><Relationship Id="rId23" Type="http://schemas.openxmlformats.org/officeDocument/2006/relationships/image" Target="../media/image190.jpeg"/><Relationship Id="rId10" Type="http://schemas.openxmlformats.org/officeDocument/2006/relationships/image" Target="../media/image177.jpeg"/><Relationship Id="rId19" Type="http://schemas.openxmlformats.org/officeDocument/2006/relationships/image" Target="../media/image186.jpeg"/><Relationship Id="rId4" Type="http://schemas.openxmlformats.org/officeDocument/2006/relationships/image" Target="../media/image171.jpeg"/><Relationship Id="rId9" Type="http://schemas.openxmlformats.org/officeDocument/2006/relationships/image" Target="../media/image176.jpeg"/><Relationship Id="rId14" Type="http://schemas.openxmlformats.org/officeDocument/2006/relationships/image" Target="../media/image181.jpeg"/><Relationship Id="rId22" Type="http://schemas.openxmlformats.org/officeDocument/2006/relationships/image" Target="../media/image18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jpeg"/><Relationship Id="rId13" Type="http://schemas.openxmlformats.org/officeDocument/2006/relationships/image" Target="../media/image204.jpeg"/><Relationship Id="rId18" Type="http://schemas.openxmlformats.org/officeDocument/2006/relationships/image" Target="../media/image209.jpeg"/><Relationship Id="rId3" Type="http://schemas.openxmlformats.org/officeDocument/2006/relationships/image" Target="../media/image194.jpeg"/><Relationship Id="rId21" Type="http://schemas.openxmlformats.org/officeDocument/2006/relationships/image" Target="../media/image212.jpeg"/><Relationship Id="rId7" Type="http://schemas.openxmlformats.org/officeDocument/2006/relationships/image" Target="../media/image198.jpeg"/><Relationship Id="rId12" Type="http://schemas.openxmlformats.org/officeDocument/2006/relationships/image" Target="../media/image203.jpeg"/><Relationship Id="rId17" Type="http://schemas.openxmlformats.org/officeDocument/2006/relationships/image" Target="../media/image208.jpeg"/><Relationship Id="rId25" Type="http://schemas.openxmlformats.org/officeDocument/2006/relationships/image" Target="../media/image216.jpeg"/><Relationship Id="rId2" Type="http://schemas.openxmlformats.org/officeDocument/2006/relationships/image" Target="../media/image193.jpeg"/><Relationship Id="rId16" Type="http://schemas.openxmlformats.org/officeDocument/2006/relationships/image" Target="../media/image207.jpeg"/><Relationship Id="rId20" Type="http://schemas.openxmlformats.org/officeDocument/2006/relationships/image" Target="../media/image2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7.jpeg"/><Relationship Id="rId11" Type="http://schemas.openxmlformats.org/officeDocument/2006/relationships/image" Target="../media/image202.jpeg"/><Relationship Id="rId24" Type="http://schemas.openxmlformats.org/officeDocument/2006/relationships/image" Target="../media/image215.jpeg"/><Relationship Id="rId5" Type="http://schemas.openxmlformats.org/officeDocument/2006/relationships/image" Target="../media/image196.jpeg"/><Relationship Id="rId15" Type="http://schemas.openxmlformats.org/officeDocument/2006/relationships/image" Target="../media/image206.jpeg"/><Relationship Id="rId23" Type="http://schemas.openxmlformats.org/officeDocument/2006/relationships/image" Target="../media/image214.jpeg"/><Relationship Id="rId10" Type="http://schemas.openxmlformats.org/officeDocument/2006/relationships/image" Target="../media/image201.jpeg"/><Relationship Id="rId19" Type="http://schemas.openxmlformats.org/officeDocument/2006/relationships/image" Target="../media/image210.jpeg"/><Relationship Id="rId4" Type="http://schemas.openxmlformats.org/officeDocument/2006/relationships/image" Target="../media/image195.jpeg"/><Relationship Id="rId9" Type="http://schemas.openxmlformats.org/officeDocument/2006/relationships/image" Target="../media/image200.jpeg"/><Relationship Id="rId14" Type="http://schemas.openxmlformats.org/officeDocument/2006/relationships/image" Target="../media/image205.jpeg"/><Relationship Id="rId22" Type="http://schemas.openxmlformats.org/officeDocument/2006/relationships/image" Target="../media/image2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DBE95-72BE-FDDB-FC1C-A57D5C9A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" y="7624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/>
              <a:t>Variant Matrix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20B0C69-3D41-1AB1-5F15-7DD00919A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32138"/>
              </p:ext>
            </p:extLst>
          </p:nvPr>
        </p:nvGraphicFramePr>
        <p:xfrm>
          <a:off x="440690" y="837089"/>
          <a:ext cx="11497307" cy="5961340"/>
        </p:xfrm>
        <a:graphic>
          <a:graphicData uri="http://schemas.openxmlformats.org/drawingml/2006/table">
            <a:tbl>
              <a:tblPr/>
              <a:tblGrid>
                <a:gridCol w="565150">
                  <a:extLst>
                    <a:ext uri="{9D8B030D-6E8A-4147-A177-3AD203B41FA5}">
                      <a16:colId xmlns:a16="http://schemas.microsoft.com/office/drawing/2014/main" val="254837136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626693428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306447013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3369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12404784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894450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801562950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97533813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9632096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8990277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46068978"/>
                    </a:ext>
                  </a:extLst>
                </a:gridCol>
              </a:tblGrid>
              <a:tr h="272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Sr.No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AX7L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AX5L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AX3L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97258"/>
                  </a:ext>
                </a:extLst>
              </a:tr>
              <a:tr h="2723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54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Wireless Charger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/>
                    </a:p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78849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 Controller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4066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Floor Console Assy. 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16962"/>
                  </a:ext>
                </a:extLst>
              </a:tr>
            </a:tbl>
          </a:graphicData>
        </a:graphic>
      </p:graphicFrame>
      <p:pic>
        <p:nvPicPr>
          <p:cNvPr id="3" name="Picture 2" descr="A close up of a usb port&#10;&#10;AI-generated content may be incorrect.">
            <a:extLst>
              <a:ext uri="{FF2B5EF4-FFF2-40B4-BE49-F238E27FC236}">
                <a16:creationId xmlns:a16="http://schemas.microsoft.com/office/drawing/2014/main" id="{04F4E47D-D91D-4713-993E-DA1853AC3D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8283" y="1825727"/>
            <a:ext cx="926901" cy="602680"/>
          </a:xfrm>
          <a:prstGeom prst="rect">
            <a:avLst/>
          </a:prstGeom>
        </p:spPr>
      </p:pic>
      <p:pic>
        <p:nvPicPr>
          <p:cNvPr id="6" name="Picture 5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331B1C05-CD2E-E2F0-9A94-FB1DA8EAEF1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618283" y="3890391"/>
            <a:ext cx="926901" cy="290206"/>
          </a:xfrm>
          <a:prstGeom prst="rect">
            <a:avLst/>
          </a:prstGeom>
        </p:spPr>
      </p:pic>
      <p:pic>
        <p:nvPicPr>
          <p:cNvPr id="9" name="Picture 8" descr="A seat belt inside a car&#10;&#10;AI-generated content may be incorrect.">
            <a:extLst>
              <a:ext uri="{FF2B5EF4-FFF2-40B4-BE49-F238E27FC236}">
                <a16:creationId xmlns:a16="http://schemas.microsoft.com/office/drawing/2014/main" id="{BAA463F9-46BC-A146-881A-A7F7198300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338678" y="5438817"/>
            <a:ext cx="1486110" cy="926902"/>
          </a:xfrm>
          <a:prstGeom prst="rect">
            <a:avLst/>
          </a:prstGeom>
        </p:spPr>
      </p:pic>
      <p:pic>
        <p:nvPicPr>
          <p:cNvPr id="11" name="Picture 10" descr="A close up of a usb port&#10;&#10;AI-generated content may be incorrect.">
            <a:extLst>
              <a:ext uri="{FF2B5EF4-FFF2-40B4-BE49-F238E27FC236}">
                <a16:creationId xmlns:a16="http://schemas.microsoft.com/office/drawing/2014/main" id="{C48E4D0B-E049-1A14-6DB1-D6B93AF747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4773" y="1825727"/>
            <a:ext cx="926902" cy="449130"/>
          </a:xfrm>
          <a:prstGeom prst="rect">
            <a:avLst/>
          </a:prstGeom>
        </p:spPr>
      </p:pic>
      <p:pic>
        <p:nvPicPr>
          <p:cNvPr id="13" name="Picture 12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D84D44AE-01E5-22F4-011B-17DCB1A82EA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4773" y="3890391"/>
            <a:ext cx="966283" cy="372505"/>
          </a:xfrm>
          <a:prstGeom prst="rect">
            <a:avLst/>
          </a:prstGeom>
        </p:spPr>
      </p:pic>
      <p:pic>
        <p:nvPicPr>
          <p:cNvPr id="15" name="Picture 14" descr="The inside of a car&#10;&#10;AI-generated content may be incorrect.">
            <a:extLst>
              <a:ext uri="{FF2B5EF4-FFF2-40B4-BE49-F238E27FC236}">
                <a16:creationId xmlns:a16="http://schemas.microsoft.com/office/drawing/2014/main" id="{CA0B6D89-DF7D-FB81-AFFF-AB5033BDE53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4773" y="5111537"/>
            <a:ext cx="926902" cy="1533786"/>
          </a:xfrm>
          <a:prstGeom prst="rect">
            <a:avLst/>
          </a:prstGeom>
        </p:spPr>
      </p:pic>
      <p:pic>
        <p:nvPicPr>
          <p:cNvPr id="17" name="Picture 16" descr="A close up of a device&#10;&#10;AI-generated content may be incorrect.">
            <a:extLst>
              <a:ext uri="{FF2B5EF4-FFF2-40B4-BE49-F238E27FC236}">
                <a16:creationId xmlns:a16="http://schemas.microsoft.com/office/drawing/2014/main" id="{E4051D03-8DDD-1900-10CE-F4328B7C87B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894" y="1825727"/>
            <a:ext cx="926902" cy="695177"/>
          </a:xfrm>
          <a:prstGeom prst="rect">
            <a:avLst/>
          </a:prstGeom>
        </p:spPr>
      </p:pic>
      <p:pic>
        <p:nvPicPr>
          <p:cNvPr id="5" name="Picture 4" descr="The inside of a car&#10;&#10;AI-generated content may be incorrect.">
            <a:extLst>
              <a:ext uri="{FF2B5EF4-FFF2-40B4-BE49-F238E27FC236}">
                <a16:creationId xmlns:a16="http://schemas.microsoft.com/office/drawing/2014/main" id="{824E17C3-E346-CCA3-08BB-473C7153E80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894" y="5260496"/>
            <a:ext cx="926901" cy="1235868"/>
          </a:xfrm>
          <a:prstGeom prst="rect">
            <a:avLst/>
          </a:prstGeom>
        </p:spPr>
      </p:pic>
      <p:pic>
        <p:nvPicPr>
          <p:cNvPr id="10" name="Picture 9" descr="A close up of a usb port&#10;&#10;AI-generated content may be incorrect.">
            <a:extLst>
              <a:ext uri="{FF2B5EF4-FFF2-40B4-BE49-F238E27FC236}">
                <a16:creationId xmlns:a16="http://schemas.microsoft.com/office/drawing/2014/main" id="{AEE5F00E-AE99-0272-9597-EAC14AD272D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403" y="1825728"/>
            <a:ext cx="926901" cy="695176"/>
          </a:xfrm>
          <a:prstGeom prst="rect">
            <a:avLst/>
          </a:prstGeom>
        </p:spPr>
      </p:pic>
      <p:pic>
        <p:nvPicPr>
          <p:cNvPr id="14" name="Picture 13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33CC52D1-D64E-4892-C919-3BB304411F2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892" y="3729055"/>
            <a:ext cx="926901" cy="695176"/>
          </a:xfrm>
          <a:prstGeom prst="rect">
            <a:avLst/>
          </a:prstGeom>
        </p:spPr>
      </p:pic>
      <p:pic>
        <p:nvPicPr>
          <p:cNvPr id="18" name="Picture 17" descr="The inside of a car&#10;&#10;AI-generated content may be incorrect.">
            <a:extLst>
              <a:ext uri="{FF2B5EF4-FFF2-40B4-BE49-F238E27FC236}">
                <a16:creationId xmlns:a16="http://schemas.microsoft.com/office/drawing/2014/main" id="{6F9E6A77-F8FC-71AF-D054-FF1A7D74A5F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777" y="5260496"/>
            <a:ext cx="911564" cy="1215419"/>
          </a:xfrm>
          <a:prstGeom prst="rect">
            <a:avLst/>
          </a:prstGeom>
        </p:spPr>
      </p:pic>
      <p:pic>
        <p:nvPicPr>
          <p:cNvPr id="21" name="Picture 20" descr="A close-up of a car interior&#10;&#10;AI-generated content may be incorrect.">
            <a:extLst>
              <a:ext uri="{FF2B5EF4-FFF2-40B4-BE49-F238E27FC236}">
                <a16:creationId xmlns:a16="http://schemas.microsoft.com/office/drawing/2014/main" id="{64AB11E1-1440-D29B-0BBA-3909F7E4FC39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730531" y="5435554"/>
            <a:ext cx="1235869" cy="926902"/>
          </a:xfrm>
          <a:prstGeom prst="rect">
            <a:avLst/>
          </a:prstGeom>
        </p:spPr>
      </p:pic>
      <p:pic>
        <p:nvPicPr>
          <p:cNvPr id="23" name="Picture 22" descr="A close up of a device&#10;&#10;AI-generated content may be incorrect.">
            <a:extLst>
              <a:ext uri="{FF2B5EF4-FFF2-40B4-BE49-F238E27FC236}">
                <a16:creationId xmlns:a16="http://schemas.microsoft.com/office/drawing/2014/main" id="{06C20884-00E1-46E7-E2CC-5D512CDB6E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542" y="1867786"/>
            <a:ext cx="926900" cy="695175"/>
          </a:xfrm>
          <a:prstGeom prst="rect">
            <a:avLst/>
          </a:prstGeom>
        </p:spPr>
      </p:pic>
      <p:pic>
        <p:nvPicPr>
          <p:cNvPr id="25" name="Picture 24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3FDCD95A-17A3-16CF-DB7C-562E7C4B9FF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6258" y="3731599"/>
            <a:ext cx="926902" cy="695177"/>
          </a:xfrm>
          <a:prstGeom prst="rect">
            <a:avLst/>
          </a:prstGeom>
        </p:spPr>
      </p:pic>
      <p:pic>
        <p:nvPicPr>
          <p:cNvPr id="8" name="Picture 7" descr="A close up of a device&#10;&#10;AI-generated content may be incorrect.">
            <a:extLst>
              <a:ext uri="{FF2B5EF4-FFF2-40B4-BE49-F238E27FC236}">
                <a16:creationId xmlns:a16="http://schemas.microsoft.com/office/drawing/2014/main" id="{DF065FFB-462A-F248-7210-784EAA675A3C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693" y="1800305"/>
            <a:ext cx="994692" cy="746019"/>
          </a:xfrm>
          <a:prstGeom prst="rect">
            <a:avLst/>
          </a:prstGeom>
        </p:spPr>
      </p:pic>
      <p:pic>
        <p:nvPicPr>
          <p:cNvPr id="16" name="Picture 15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4954404A-9047-2282-2A56-9697812AA48A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889" y="3729055"/>
            <a:ext cx="926902" cy="695177"/>
          </a:xfrm>
          <a:prstGeom prst="rect">
            <a:avLst/>
          </a:prstGeom>
        </p:spPr>
      </p:pic>
      <p:pic>
        <p:nvPicPr>
          <p:cNvPr id="22" name="Picture 21" descr="The inside of a car&#10;&#10;AI-generated content may be incorrect.">
            <a:extLst>
              <a:ext uri="{FF2B5EF4-FFF2-40B4-BE49-F238E27FC236}">
                <a16:creationId xmlns:a16="http://schemas.microsoft.com/office/drawing/2014/main" id="{569AEF7D-B973-5329-C296-7612BEB2029B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82113" y="5427542"/>
            <a:ext cx="1171774" cy="878831"/>
          </a:xfrm>
          <a:prstGeom prst="rect">
            <a:avLst/>
          </a:prstGeom>
        </p:spPr>
      </p:pic>
      <p:pic>
        <p:nvPicPr>
          <p:cNvPr id="12" name="Picture 11" descr="A close up of a device&#10;&#10;AI-generated content may be incorrect.">
            <a:extLst>
              <a:ext uri="{FF2B5EF4-FFF2-40B4-BE49-F238E27FC236}">
                <a16:creationId xmlns:a16="http://schemas.microsoft.com/office/drawing/2014/main" id="{B17BE97A-B214-4036-732B-450B22B84BE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4522" y="1867786"/>
            <a:ext cx="873158" cy="654868"/>
          </a:xfrm>
          <a:prstGeom prst="rect">
            <a:avLst/>
          </a:prstGeom>
        </p:spPr>
      </p:pic>
      <p:pic>
        <p:nvPicPr>
          <p:cNvPr id="24" name="Picture 23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DBB0A844-75BF-B718-AF36-44DC8BB95657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4521" y="3735367"/>
            <a:ext cx="873158" cy="654869"/>
          </a:xfrm>
          <a:prstGeom prst="rect">
            <a:avLst/>
          </a:prstGeom>
        </p:spPr>
      </p:pic>
      <p:pic>
        <p:nvPicPr>
          <p:cNvPr id="27" name="Picture 26" descr="The inside of a car&#10;&#10;AI-generated content may be incorrect.">
            <a:extLst>
              <a:ext uri="{FF2B5EF4-FFF2-40B4-BE49-F238E27FC236}">
                <a16:creationId xmlns:a16="http://schemas.microsoft.com/office/drawing/2014/main" id="{5610277E-9BB5-0C3B-0A11-CDA48993F231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704680" y="5412423"/>
            <a:ext cx="1215419" cy="911564"/>
          </a:xfrm>
          <a:prstGeom prst="rect">
            <a:avLst/>
          </a:prstGeom>
        </p:spPr>
      </p:pic>
      <p:pic>
        <p:nvPicPr>
          <p:cNvPr id="29" name="Picture 28" descr="A car keyhole with a keyhole&#10;&#10;AI-generated content may be incorrect.">
            <a:extLst>
              <a:ext uri="{FF2B5EF4-FFF2-40B4-BE49-F238E27FC236}">
                <a16:creationId xmlns:a16="http://schemas.microsoft.com/office/drawing/2014/main" id="{5483EEA5-C956-13DF-F158-CA5780449A55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1426" y="1867786"/>
            <a:ext cx="937373" cy="703030"/>
          </a:xfrm>
          <a:prstGeom prst="rect">
            <a:avLst/>
          </a:prstGeom>
        </p:spPr>
      </p:pic>
      <p:pic>
        <p:nvPicPr>
          <p:cNvPr id="31" name="Picture 30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66F09384-DBB5-6EDE-E751-64D6752182F6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290" y="3778706"/>
            <a:ext cx="926902" cy="695177"/>
          </a:xfrm>
          <a:prstGeom prst="rect">
            <a:avLst/>
          </a:prstGeom>
        </p:spPr>
      </p:pic>
      <p:pic>
        <p:nvPicPr>
          <p:cNvPr id="33" name="Picture 32" descr="The inside of a car&#10;&#10;AI-generated content may be incorrect.">
            <a:extLst>
              <a:ext uri="{FF2B5EF4-FFF2-40B4-BE49-F238E27FC236}">
                <a16:creationId xmlns:a16="http://schemas.microsoft.com/office/drawing/2014/main" id="{B9D30040-7190-3665-7A94-E910F966C024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3958" y="5270719"/>
            <a:ext cx="911566" cy="12154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55B7A3-1904-94A1-0A56-D80A1D7E6E11}"/>
              </a:ext>
            </a:extLst>
          </p:cNvPr>
          <p:cNvSpPr txBox="1"/>
          <p:nvPr/>
        </p:nvSpPr>
        <p:spPr>
          <a:xfrm>
            <a:off x="2861550" y="2695748"/>
            <a:ext cx="35922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65W + Blue ring USB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B1D726-B622-0866-1140-57ED111F1D75}"/>
              </a:ext>
            </a:extLst>
          </p:cNvPr>
          <p:cNvSpPr txBox="1"/>
          <p:nvPr/>
        </p:nvSpPr>
        <p:spPr>
          <a:xfrm>
            <a:off x="6787118" y="2713574"/>
            <a:ext cx="402479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15W + white ring USB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88096E-B3CE-4AD4-827C-1C38270583EB}"/>
              </a:ext>
            </a:extLst>
          </p:cNvPr>
          <p:cNvSpPr txBox="1"/>
          <p:nvPr/>
        </p:nvSpPr>
        <p:spPr>
          <a:xfrm>
            <a:off x="10956291" y="2702690"/>
            <a:ext cx="91923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12V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8454E4-7AA2-C928-6066-534F31929F2B}"/>
              </a:ext>
            </a:extLst>
          </p:cNvPr>
          <p:cNvSpPr txBox="1"/>
          <p:nvPr/>
        </p:nvSpPr>
        <p:spPr>
          <a:xfrm>
            <a:off x="988563" y="6237401"/>
            <a:ext cx="1564389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Different Colour Arm rest</a:t>
            </a:r>
            <a:endParaRPr lang="en-IN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542F74-AB79-BA8A-7B32-BF4043CEB1C7}"/>
              </a:ext>
            </a:extLst>
          </p:cNvPr>
          <p:cNvSpPr txBox="1"/>
          <p:nvPr/>
        </p:nvSpPr>
        <p:spPr>
          <a:xfrm>
            <a:off x="6806707" y="4555884"/>
            <a:ext cx="381775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Manual AC button</a:t>
            </a:r>
            <a:endParaRPr lang="en-IN" b="1" dirty="0"/>
          </a:p>
        </p:txBody>
      </p:sp>
      <p:pic>
        <p:nvPicPr>
          <p:cNvPr id="19" name="Picture 18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B23E6648-1C17-38D3-33D8-D474E4651CC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894" y="3817759"/>
            <a:ext cx="926902" cy="6951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8EEE2A-F27C-D5C5-5626-FBCF7EBD786D}"/>
              </a:ext>
            </a:extLst>
          </p:cNvPr>
          <p:cNvSpPr txBox="1"/>
          <p:nvPr/>
        </p:nvSpPr>
        <p:spPr>
          <a:xfrm>
            <a:off x="10956290" y="4555883"/>
            <a:ext cx="952509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 defogger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99254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69E5-4C47-C922-51C5-2E223A05B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7F8A04-8DF8-7031-2FFD-E79366991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" y="7624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/>
              <a:t>Variant Matrix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1B31D5-5A4E-95F4-62BE-33F1CCD11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96329"/>
              </p:ext>
            </p:extLst>
          </p:nvPr>
        </p:nvGraphicFramePr>
        <p:xfrm>
          <a:off x="440690" y="837089"/>
          <a:ext cx="11497307" cy="5961340"/>
        </p:xfrm>
        <a:graphic>
          <a:graphicData uri="http://schemas.openxmlformats.org/drawingml/2006/table">
            <a:tbl>
              <a:tblPr/>
              <a:tblGrid>
                <a:gridCol w="565150">
                  <a:extLst>
                    <a:ext uri="{9D8B030D-6E8A-4147-A177-3AD203B41FA5}">
                      <a16:colId xmlns:a16="http://schemas.microsoft.com/office/drawing/2014/main" val="254837136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626693428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306447013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3369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12404784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894450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801562950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97533813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9632096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8990277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46068978"/>
                    </a:ext>
                  </a:extLst>
                </a:gridCol>
              </a:tblGrid>
              <a:tr h="272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Sr.No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AX7L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AX5L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AX3L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97258"/>
                  </a:ext>
                </a:extLst>
              </a:tr>
              <a:tr h="2723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54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Cluster Bezel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78849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Power Window Switch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4066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Front Door Outer Handle RH with Switch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16962"/>
                  </a:ext>
                </a:extLst>
              </a:tr>
            </a:tbl>
          </a:graphicData>
        </a:graphic>
      </p:graphicFrame>
      <p:pic>
        <p:nvPicPr>
          <p:cNvPr id="3" name="Picture 2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EEA7A5FA-B789-3B80-0D5F-4422DCE665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4840" y="1588958"/>
            <a:ext cx="912839" cy="1117354"/>
          </a:xfrm>
          <a:prstGeom prst="rect">
            <a:avLst/>
          </a:prstGeom>
        </p:spPr>
      </p:pic>
      <p:pic>
        <p:nvPicPr>
          <p:cNvPr id="6" name="Picture 5" descr="A close up of a car door&#10;&#10;AI-generated content may be incorrect.">
            <a:extLst>
              <a:ext uri="{FF2B5EF4-FFF2-40B4-BE49-F238E27FC236}">
                <a16:creationId xmlns:a16="http://schemas.microsoft.com/office/drawing/2014/main" id="{6A331D7D-241B-76B1-1167-E143011F58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4840" y="3278112"/>
            <a:ext cx="912839" cy="1612447"/>
          </a:xfrm>
          <a:prstGeom prst="rect">
            <a:avLst/>
          </a:prstGeom>
        </p:spPr>
      </p:pic>
      <p:pic>
        <p:nvPicPr>
          <p:cNvPr id="9" name="Picture 8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915EF48B-4101-6133-381A-365E7EDCFC3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279" y="5462359"/>
            <a:ext cx="914400" cy="650670"/>
          </a:xfrm>
          <a:prstGeom prst="rect">
            <a:avLst/>
          </a:prstGeom>
        </p:spPr>
      </p:pic>
      <p:pic>
        <p:nvPicPr>
          <p:cNvPr id="11" name="Picture 10" descr="A close up of a dashboard&#10;&#10;AI-generated content may be incorrect.">
            <a:extLst>
              <a:ext uri="{FF2B5EF4-FFF2-40B4-BE49-F238E27FC236}">
                <a16:creationId xmlns:a16="http://schemas.microsoft.com/office/drawing/2014/main" id="{AC845FA6-85D0-C102-6639-DA74920495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3086" y="1842517"/>
            <a:ext cx="912839" cy="610235"/>
          </a:xfrm>
          <a:prstGeom prst="rect">
            <a:avLst/>
          </a:prstGeom>
        </p:spPr>
      </p:pic>
      <p:pic>
        <p:nvPicPr>
          <p:cNvPr id="13" name="Picture 12" descr="A close up of a car door&#10;&#10;AI-generated content may be incorrect.">
            <a:extLst>
              <a:ext uri="{FF2B5EF4-FFF2-40B4-BE49-F238E27FC236}">
                <a16:creationId xmlns:a16="http://schemas.microsoft.com/office/drawing/2014/main" id="{05512318-35D4-6BE9-3680-33B53D39F2C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600" y="3263598"/>
            <a:ext cx="912839" cy="1670503"/>
          </a:xfrm>
          <a:prstGeom prst="rect">
            <a:avLst/>
          </a:prstGeom>
        </p:spPr>
      </p:pic>
      <p:pic>
        <p:nvPicPr>
          <p:cNvPr id="16" name="Picture 15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6043EC0A-5BAD-4062-6442-E7DBE669108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7832" y="5481668"/>
            <a:ext cx="921583" cy="539244"/>
          </a:xfrm>
          <a:prstGeom prst="rect">
            <a:avLst/>
          </a:prstGeom>
        </p:spPr>
      </p:pic>
      <p:pic>
        <p:nvPicPr>
          <p:cNvPr id="18" name="Picture 17" descr="A car door handle with buttons and a switch&#10;&#10;AI-generated content may be incorrect.">
            <a:extLst>
              <a:ext uri="{FF2B5EF4-FFF2-40B4-BE49-F238E27FC236}">
                <a16:creationId xmlns:a16="http://schemas.microsoft.com/office/drawing/2014/main" id="{0E1ED1D3-EA86-063B-4253-0ED5B6A0D75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115" y="3498411"/>
            <a:ext cx="881896" cy="1175861"/>
          </a:xfrm>
          <a:prstGeom prst="rect">
            <a:avLst/>
          </a:prstGeom>
        </p:spPr>
      </p:pic>
      <p:pic>
        <p:nvPicPr>
          <p:cNvPr id="21" name="Picture 20" descr="Close up of a car dashboard&#10;&#10;AI-generated content may be incorrect.">
            <a:extLst>
              <a:ext uri="{FF2B5EF4-FFF2-40B4-BE49-F238E27FC236}">
                <a16:creationId xmlns:a16="http://schemas.microsoft.com/office/drawing/2014/main" id="{031A121B-D702-31FB-815C-7A0DE9B9B40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264" y="1825485"/>
            <a:ext cx="926901" cy="1235868"/>
          </a:xfrm>
          <a:prstGeom prst="rect">
            <a:avLst/>
          </a:prstGeom>
        </p:spPr>
      </p:pic>
      <p:pic>
        <p:nvPicPr>
          <p:cNvPr id="20" name="Picture 19" descr="A close-up of a door handle&#10;&#10;AI-generated content may be incorrect.">
            <a:extLst>
              <a:ext uri="{FF2B5EF4-FFF2-40B4-BE49-F238E27FC236}">
                <a16:creationId xmlns:a16="http://schemas.microsoft.com/office/drawing/2014/main" id="{6EDAE553-924F-68E7-FDA8-0752BCA6B9F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264" y="5280879"/>
            <a:ext cx="921583" cy="1228777"/>
          </a:xfrm>
          <a:prstGeom prst="rect">
            <a:avLst/>
          </a:prstGeom>
        </p:spPr>
      </p:pic>
      <p:pic>
        <p:nvPicPr>
          <p:cNvPr id="5" name="Picture 4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673A3F46-182A-4A76-92B7-81135B73E04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001" y="1713457"/>
            <a:ext cx="912839" cy="1217119"/>
          </a:xfrm>
          <a:prstGeom prst="rect">
            <a:avLst/>
          </a:prstGeom>
        </p:spPr>
      </p:pic>
      <p:pic>
        <p:nvPicPr>
          <p:cNvPr id="10" name="Picture 9" descr="A close up of a car door&#10;&#10;AI-generated content may be incorrect.">
            <a:extLst>
              <a:ext uri="{FF2B5EF4-FFF2-40B4-BE49-F238E27FC236}">
                <a16:creationId xmlns:a16="http://schemas.microsoft.com/office/drawing/2014/main" id="{F459C256-9EA2-0485-78BC-8C83CE7032B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94262" y="3636600"/>
            <a:ext cx="1217118" cy="912838"/>
          </a:xfrm>
          <a:prstGeom prst="rect">
            <a:avLst/>
          </a:prstGeom>
        </p:spPr>
      </p:pic>
      <p:pic>
        <p:nvPicPr>
          <p:cNvPr id="14" name="Picture 13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50F3DE00-517B-9FA0-36D6-6BBD2D3C157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551" y="5280878"/>
            <a:ext cx="921583" cy="1228777"/>
          </a:xfrm>
          <a:prstGeom prst="rect">
            <a:avLst/>
          </a:prstGeom>
        </p:spPr>
      </p:pic>
      <p:pic>
        <p:nvPicPr>
          <p:cNvPr id="17" name="Picture 16" descr="Close-up of a car dashboard&#10;&#10;AI-generated content may be incorrect.">
            <a:extLst>
              <a:ext uri="{FF2B5EF4-FFF2-40B4-BE49-F238E27FC236}">
                <a16:creationId xmlns:a16="http://schemas.microsoft.com/office/drawing/2014/main" id="{8D9F0012-4696-5094-D0C3-080010F566E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1236" y="1713457"/>
            <a:ext cx="912839" cy="1217119"/>
          </a:xfrm>
          <a:prstGeom prst="rect">
            <a:avLst/>
          </a:prstGeom>
        </p:spPr>
      </p:pic>
      <p:pic>
        <p:nvPicPr>
          <p:cNvPr id="22" name="Picture 21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AAC8E3C5-0A51-B4E2-D673-036A31271DA9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29095" y="3529925"/>
            <a:ext cx="1217118" cy="912838"/>
          </a:xfrm>
          <a:prstGeom prst="rect">
            <a:avLst/>
          </a:prstGeom>
        </p:spPr>
      </p:pic>
      <p:pic>
        <p:nvPicPr>
          <p:cNvPr id="26" name="Picture 25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BB4DFCE6-F517-6ECC-23EA-653FD308ADC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1234" y="5292536"/>
            <a:ext cx="912839" cy="1217119"/>
          </a:xfrm>
          <a:prstGeom prst="rect">
            <a:avLst/>
          </a:prstGeom>
        </p:spPr>
      </p:pic>
      <p:pic>
        <p:nvPicPr>
          <p:cNvPr id="8" name="Picture 7" descr="A close up of a car door&#10;&#10;AI-generated content may be incorrect.">
            <a:extLst>
              <a:ext uri="{FF2B5EF4-FFF2-40B4-BE49-F238E27FC236}">
                <a16:creationId xmlns:a16="http://schemas.microsoft.com/office/drawing/2014/main" id="{5D92E7F4-BB3A-F466-0452-B59A9D8B263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631" y="3484460"/>
            <a:ext cx="921583" cy="1228777"/>
          </a:xfrm>
          <a:prstGeom prst="rect">
            <a:avLst/>
          </a:prstGeom>
        </p:spPr>
      </p:pic>
      <p:pic>
        <p:nvPicPr>
          <p:cNvPr id="15" name="Picture 14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BF023062-14C7-51A6-8DA7-6D9A11C4D4E7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578" y="5292536"/>
            <a:ext cx="921583" cy="1228777"/>
          </a:xfrm>
          <a:prstGeom prst="rect">
            <a:avLst/>
          </a:prstGeom>
        </p:spPr>
      </p:pic>
      <p:pic>
        <p:nvPicPr>
          <p:cNvPr id="23" name="Picture 22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E34D2FF4-95A3-61A3-3425-549A26EFE0DA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375" y="1713457"/>
            <a:ext cx="912839" cy="1217119"/>
          </a:xfrm>
          <a:prstGeom prst="rect">
            <a:avLst/>
          </a:prstGeom>
        </p:spPr>
      </p:pic>
      <p:pic>
        <p:nvPicPr>
          <p:cNvPr id="12" name="Picture 11" descr="A close up of a dashboard&#10;&#10;AI-generated content may be incorrect.">
            <a:extLst>
              <a:ext uri="{FF2B5EF4-FFF2-40B4-BE49-F238E27FC236}">
                <a16:creationId xmlns:a16="http://schemas.microsoft.com/office/drawing/2014/main" id="{CEE4ED4D-38DE-7BD3-33FE-E3C710D1220C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202" y="1775462"/>
            <a:ext cx="921583" cy="1228777"/>
          </a:xfrm>
          <a:prstGeom prst="rect">
            <a:avLst/>
          </a:prstGeom>
        </p:spPr>
      </p:pic>
      <p:pic>
        <p:nvPicPr>
          <p:cNvPr id="24" name="Picture 23" descr="A door handle with buttons and a switch&#10;&#10;AI-generated content may be incorrect.">
            <a:extLst>
              <a:ext uri="{FF2B5EF4-FFF2-40B4-BE49-F238E27FC236}">
                <a16:creationId xmlns:a16="http://schemas.microsoft.com/office/drawing/2014/main" id="{E0037F1A-B523-8F1B-60F4-5C9E9BAC2A0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81606" y="3638058"/>
            <a:ext cx="1228776" cy="921582"/>
          </a:xfrm>
          <a:prstGeom prst="rect">
            <a:avLst/>
          </a:prstGeom>
        </p:spPr>
      </p:pic>
      <p:pic>
        <p:nvPicPr>
          <p:cNvPr id="27" name="Picture 26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AFB1BEAB-FC78-6584-FAE4-BB235B5D586E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869" y="5280878"/>
            <a:ext cx="912839" cy="1217119"/>
          </a:xfrm>
          <a:prstGeom prst="rect">
            <a:avLst/>
          </a:prstGeom>
        </p:spPr>
      </p:pic>
      <p:pic>
        <p:nvPicPr>
          <p:cNvPr id="29" name="Picture 28" descr="Close-up of a car dashboard&#10;&#10;AI-generated content may be incorrect.">
            <a:extLst>
              <a:ext uri="{FF2B5EF4-FFF2-40B4-BE49-F238E27FC236}">
                <a16:creationId xmlns:a16="http://schemas.microsoft.com/office/drawing/2014/main" id="{5C5EEEBD-F63F-FB74-22FA-03A03173EE77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290" y="1713457"/>
            <a:ext cx="912839" cy="1217119"/>
          </a:xfrm>
          <a:prstGeom prst="rect">
            <a:avLst/>
          </a:prstGeom>
        </p:spPr>
      </p:pic>
      <p:pic>
        <p:nvPicPr>
          <p:cNvPr id="31" name="Picture 30" descr="A close up of a car door&#10;&#10;AI-generated content may be incorrect.">
            <a:extLst>
              <a:ext uri="{FF2B5EF4-FFF2-40B4-BE49-F238E27FC236}">
                <a16:creationId xmlns:a16="http://schemas.microsoft.com/office/drawing/2014/main" id="{03C75B29-6436-9CF2-31E8-D6BC5CFA8FAA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793948" y="3582597"/>
            <a:ext cx="1228778" cy="921584"/>
          </a:xfrm>
          <a:prstGeom prst="rect">
            <a:avLst/>
          </a:prstGeom>
        </p:spPr>
      </p:pic>
      <p:pic>
        <p:nvPicPr>
          <p:cNvPr id="33" name="Picture 32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00C31710-86E7-AE4D-0302-3F6230D89AFF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6760" y="5280878"/>
            <a:ext cx="912839" cy="1217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C7D3A-5031-0FCF-7209-22634D711C70}"/>
              </a:ext>
            </a:extLst>
          </p:cNvPr>
          <p:cNvSpPr txBox="1"/>
          <p:nvPr/>
        </p:nvSpPr>
        <p:spPr>
          <a:xfrm>
            <a:off x="1058890" y="2652367"/>
            <a:ext cx="1325081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Photos will resubmit</a:t>
            </a:r>
            <a:endParaRPr lang="en-IN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FE7F6-9040-808B-5572-45F937C1C800}"/>
              </a:ext>
            </a:extLst>
          </p:cNvPr>
          <p:cNvSpPr txBox="1"/>
          <p:nvPr/>
        </p:nvSpPr>
        <p:spPr>
          <a:xfrm>
            <a:off x="2728644" y="2869514"/>
            <a:ext cx="3874405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Rectangular edge</a:t>
            </a:r>
            <a:endParaRPr lang="en-IN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AD074-0121-F8EE-C111-A704266E1F02}"/>
              </a:ext>
            </a:extLst>
          </p:cNvPr>
          <p:cNvSpPr txBox="1"/>
          <p:nvPr/>
        </p:nvSpPr>
        <p:spPr>
          <a:xfrm>
            <a:off x="6736837" y="2857303"/>
            <a:ext cx="2097774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Circular edge</a:t>
            </a:r>
            <a:endParaRPr lang="en-IN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819F70-7973-9E11-014A-7815E1563533}"/>
              </a:ext>
            </a:extLst>
          </p:cNvPr>
          <p:cNvSpPr txBox="1"/>
          <p:nvPr/>
        </p:nvSpPr>
        <p:spPr>
          <a:xfrm>
            <a:off x="9869222" y="2878616"/>
            <a:ext cx="2097774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Circular edge</a:t>
            </a:r>
            <a:endParaRPr lang="en-IN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6174C0-5217-C1DE-705C-982441E19435}"/>
              </a:ext>
            </a:extLst>
          </p:cNvPr>
          <p:cNvSpPr txBox="1"/>
          <p:nvPr/>
        </p:nvSpPr>
        <p:spPr>
          <a:xfrm>
            <a:off x="8858127" y="2715133"/>
            <a:ext cx="978437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Rectangular edge</a:t>
            </a:r>
            <a:endParaRPr lang="en-IN" sz="11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15970D-ED5A-4047-8540-B70B7C83C4FC}"/>
              </a:ext>
            </a:extLst>
          </p:cNvPr>
          <p:cNvSpPr txBox="1"/>
          <p:nvPr/>
        </p:nvSpPr>
        <p:spPr>
          <a:xfrm>
            <a:off x="2672153" y="4674272"/>
            <a:ext cx="1897604" cy="2598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Glossy Panel</a:t>
            </a:r>
            <a:endParaRPr lang="en-IN" sz="11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29862E-940C-FD42-9BD8-7B6B3744DFC1}"/>
              </a:ext>
            </a:extLst>
          </p:cNvPr>
          <p:cNvSpPr txBox="1"/>
          <p:nvPr/>
        </p:nvSpPr>
        <p:spPr>
          <a:xfrm>
            <a:off x="4791865" y="4657778"/>
            <a:ext cx="5908792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matt Panel</a:t>
            </a:r>
            <a:endParaRPr lang="en-IN" sz="11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1DCB79-67AF-DF08-824C-6A81FBB8FC11}"/>
              </a:ext>
            </a:extLst>
          </p:cNvPr>
          <p:cNvSpPr txBox="1"/>
          <p:nvPr/>
        </p:nvSpPr>
        <p:spPr>
          <a:xfrm>
            <a:off x="10963407" y="4592551"/>
            <a:ext cx="88986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 ORVM Switch</a:t>
            </a:r>
            <a:endParaRPr lang="en-IN" sz="11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ACDFA-E025-F70C-48FB-221018825577}"/>
              </a:ext>
            </a:extLst>
          </p:cNvPr>
          <p:cNvSpPr txBox="1"/>
          <p:nvPr/>
        </p:nvSpPr>
        <p:spPr>
          <a:xfrm>
            <a:off x="2618722" y="6497997"/>
            <a:ext cx="6138063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PKE Switch</a:t>
            </a:r>
            <a:endParaRPr lang="en-IN" sz="11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644654-64CF-96F2-B1E1-5F4BD69E0A58}"/>
              </a:ext>
            </a:extLst>
          </p:cNvPr>
          <p:cNvSpPr txBox="1"/>
          <p:nvPr/>
        </p:nvSpPr>
        <p:spPr>
          <a:xfrm>
            <a:off x="9836564" y="6520150"/>
            <a:ext cx="2063035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 switch</a:t>
            </a:r>
            <a:endParaRPr lang="en-IN" sz="1100" b="1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723339C-E83B-7786-067C-60A0685BF9BB}"/>
              </a:ext>
            </a:extLst>
          </p:cNvPr>
          <p:cNvSpPr/>
          <p:nvPr/>
        </p:nvSpPr>
        <p:spPr>
          <a:xfrm>
            <a:off x="4321629" y="5649686"/>
            <a:ext cx="232583" cy="28177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FDDF57-03C2-138E-D812-629AC310B4CD}"/>
              </a:ext>
            </a:extLst>
          </p:cNvPr>
          <p:cNvCxnSpPr>
            <a:cxnSpLocks/>
          </p:cNvCxnSpPr>
          <p:nvPr/>
        </p:nvCxnSpPr>
        <p:spPr>
          <a:xfrm>
            <a:off x="4452257" y="5931460"/>
            <a:ext cx="914400" cy="650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5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AED3-4F66-2721-B845-7549183CD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B6C07-110E-2742-F27E-333726BB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" y="7624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/>
              <a:t>Variant Matrix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B77106-BAC2-072A-C61D-20A886254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4080"/>
              </p:ext>
            </p:extLst>
          </p:nvPr>
        </p:nvGraphicFramePr>
        <p:xfrm>
          <a:off x="440690" y="837089"/>
          <a:ext cx="11497307" cy="5961340"/>
        </p:xfrm>
        <a:graphic>
          <a:graphicData uri="http://schemas.openxmlformats.org/drawingml/2006/table">
            <a:tbl>
              <a:tblPr/>
              <a:tblGrid>
                <a:gridCol w="565150">
                  <a:extLst>
                    <a:ext uri="{9D8B030D-6E8A-4147-A177-3AD203B41FA5}">
                      <a16:colId xmlns:a16="http://schemas.microsoft.com/office/drawing/2014/main" val="254837136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626693428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306447013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3369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12404784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894450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801562950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97533813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9632096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8990277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46068978"/>
                    </a:ext>
                  </a:extLst>
                </a:gridCol>
              </a:tblGrid>
              <a:tr h="272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Sr.No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AX7L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AX5L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AX3L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97258"/>
                  </a:ext>
                </a:extLst>
              </a:tr>
              <a:tr h="2723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54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Front Door Outer Handle LH with Switch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78849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Front Windshield Glass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16962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IRVM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115364"/>
                  </a:ext>
                </a:extLst>
              </a:tr>
            </a:tbl>
          </a:graphicData>
        </a:graphic>
      </p:graphicFrame>
      <p:pic>
        <p:nvPicPr>
          <p:cNvPr id="3" name="Picture 2" descr="A black handle on a white surface&#10;&#10;AI-generated content may be incorrect.">
            <a:extLst>
              <a:ext uri="{FF2B5EF4-FFF2-40B4-BE49-F238E27FC236}">
                <a16:creationId xmlns:a16="http://schemas.microsoft.com/office/drawing/2014/main" id="{DF1213F8-DA91-B24A-83D7-98E49ED8F2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4860" y="1766478"/>
            <a:ext cx="972799" cy="814669"/>
          </a:xfrm>
          <a:prstGeom prst="rect">
            <a:avLst/>
          </a:prstGeom>
        </p:spPr>
      </p:pic>
      <p:pic>
        <p:nvPicPr>
          <p:cNvPr id="6" name="Picture 5" descr="A view from inside of a vehicle&#10;&#10;AI-generated content may be incorrect.">
            <a:extLst>
              <a:ext uri="{FF2B5EF4-FFF2-40B4-BE49-F238E27FC236}">
                <a16:creationId xmlns:a16="http://schemas.microsoft.com/office/drawing/2014/main" id="{639F7E80-E2DA-EBCF-5A6E-1389A2F6B5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4859" y="3703528"/>
            <a:ext cx="972799" cy="694138"/>
          </a:xfrm>
          <a:prstGeom prst="rect">
            <a:avLst/>
          </a:prstGeom>
        </p:spPr>
      </p:pic>
      <p:pic>
        <p:nvPicPr>
          <p:cNvPr id="9" name="Picture 8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EBE7B7BA-46FB-0C79-D5E5-3C667AD540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5715" y="1818732"/>
            <a:ext cx="972799" cy="680788"/>
          </a:xfrm>
          <a:prstGeom prst="rect">
            <a:avLst/>
          </a:prstGeom>
        </p:spPr>
      </p:pic>
      <p:pic>
        <p:nvPicPr>
          <p:cNvPr id="13" name="Picture 12" descr="A view from inside of a vehicle&#10;&#10;AI-generated content may be incorrect.">
            <a:extLst>
              <a:ext uri="{FF2B5EF4-FFF2-40B4-BE49-F238E27FC236}">
                <a16:creationId xmlns:a16="http://schemas.microsoft.com/office/drawing/2014/main" id="{01DCF28D-3495-0EBD-1DBF-1F67A3C7B4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997" y="3703528"/>
            <a:ext cx="925517" cy="694138"/>
          </a:xfrm>
          <a:prstGeom prst="rect">
            <a:avLst/>
          </a:prstGeom>
        </p:spPr>
      </p:pic>
      <p:pic>
        <p:nvPicPr>
          <p:cNvPr id="15" name="Picture 14" descr="A close-up of a car door handle&#10;&#10;AI-generated content may be incorrect.">
            <a:extLst>
              <a:ext uri="{FF2B5EF4-FFF2-40B4-BE49-F238E27FC236}">
                <a16:creationId xmlns:a16="http://schemas.microsoft.com/office/drawing/2014/main" id="{7B40140D-EEB3-905A-8E9C-679E8E4567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001" y="1611648"/>
            <a:ext cx="972799" cy="1297065"/>
          </a:xfrm>
          <a:prstGeom prst="rect">
            <a:avLst/>
          </a:prstGeom>
        </p:spPr>
      </p:pic>
      <p:pic>
        <p:nvPicPr>
          <p:cNvPr id="17" name="Picture 16" descr="A car inside a factory&#10;&#10;AI-generated content may be incorrect.">
            <a:extLst>
              <a:ext uri="{FF2B5EF4-FFF2-40B4-BE49-F238E27FC236}">
                <a16:creationId xmlns:a16="http://schemas.microsoft.com/office/drawing/2014/main" id="{1D98645D-04A4-69AD-5192-90971397A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000" y="3632052"/>
            <a:ext cx="972800" cy="837089"/>
          </a:xfrm>
          <a:prstGeom prst="rect">
            <a:avLst/>
          </a:prstGeom>
        </p:spPr>
      </p:pic>
      <p:pic>
        <p:nvPicPr>
          <p:cNvPr id="5" name="Picture 4" descr="The rear view mirror of a car&#10;&#10;AI-generated content may be incorrect.">
            <a:extLst>
              <a:ext uri="{FF2B5EF4-FFF2-40B4-BE49-F238E27FC236}">
                <a16:creationId xmlns:a16="http://schemas.microsoft.com/office/drawing/2014/main" id="{28EE9829-B73A-4D63-283F-3F4399D6464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6994" y="5639161"/>
            <a:ext cx="960664" cy="408185"/>
          </a:xfrm>
          <a:prstGeom prst="rect">
            <a:avLst/>
          </a:prstGeom>
        </p:spPr>
      </p:pic>
      <p:pic>
        <p:nvPicPr>
          <p:cNvPr id="10" name="Picture 9" descr="A rear view mirror of a car&#10;&#10;AI-generated content may be incorrect.">
            <a:extLst>
              <a:ext uri="{FF2B5EF4-FFF2-40B4-BE49-F238E27FC236}">
                <a16:creationId xmlns:a16="http://schemas.microsoft.com/office/drawing/2014/main" id="{53A1F4FD-C446-9455-0070-C84B29BDE6D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2021" y="5246352"/>
            <a:ext cx="960664" cy="1280885"/>
          </a:xfrm>
          <a:prstGeom prst="rect">
            <a:avLst/>
          </a:prstGeom>
        </p:spPr>
      </p:pic>
      <p:pic>
        <p:nvPicPr>
          <p:cNvPr id="12" name="Picture 11" descr="A rear view mirror of a car&#10;&#10;AI-generated content may be incorrect.">
            <a:extLst>
              <a:ext uri="{FF2B5EF4-FFF2-40B4-BE49-F238E27FC236}">
                <a16:creationId xmlns:a16="http://schemas.microsoft.com/office/drawing/2014/main" id="{D35FAA46-4D42-0575-82BD-29C60DC5457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000" y="5261589"/>
            <a:ext cx="960664" cy="1280885"/>
          </a:xfrm>
          <a:prstGeom prst="rect">
            <a:avLst/>
          </a:prstGeom>
        </p:spPr>
      </p:pic>
      <p:pic>
        <p:nvPicPr>
          <p:cNvPr id="8" name="Picture 7" descr="The back of a car with a silver bumper&#10;&#10;AI-generated content may be incorrect.">
            <a:extLst>
              <a:ext uri="{FF2B5EF4-FFF2-40B4-BE49-F238E27FC236}">
                <a16:creationId xmlns:a16="http://schemas.microsoft.com/office/drawing/2014/main" id="{040DAE9B-BFE3-98BE-E94D-40CF9355BBC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010" y="1573230"/>
            <a:ext cx="960665" cy="1280886"/>
          </a:xfrm>
          <a:prstGeom prst="rect">
            <a:avLst/>
          </a:prstGeom>
        </p:spPr>
      </p:pic>
      <p:pic>
        <p:nvPicPr>
          <p:cNvPr id="14" name="Picture 13" descr="A car with a view of the interior&#10;&#10;AI-generated content may be incorrect.">
            <a:extLst>
              <a:ext uri="{FF2B5EF4-FFF2-40B4-BE49-F238E27FC236}">
                <a16:creationId xmlns:a16="http://schemas.microsoft.com/office/drawing/2014/main" id="{A575A4FB-0598-2958-FC51-F5D9A38B0D3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561" y="3577455"/>
            <a:ext cx="925519" cy="694139"/>
          </a:xfrm>
          <a:prstGeom prst="rect">
            <a:avLst/>
          </a:prstGeom>
        </p:spPr>
      </p:pic>
      <p:pic>
        <p:nvPicPr>
          <p:cNvPr id="20" name="Picture 19" descr="A rear view mirror of a car&#10;&#10;AI-generated content may be incorrect.">
            <a:extLst>
              <a:ext uri="{FF2B5EF4-FFF2-40B4-BE49-F238E27FC236}">
                <a16:creationId xmlns:a16="http://schemas.microsoft.com/office/drawing/2014/main" id="{5D53B8D0-7D59-46A4-136D-8F5DC74DBDB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010" y="5202810"/>
            <a:ext cx="960664" cy="1280885"/>
          </a:xfrm>
          <a:prstGeom prst="rect">
            <a:avLst/>
          </a:prstGeom>
        </p:spPr>
      </p:pic>
      <p:pic>
        <p:nvPicPr>
          <p:cNvPr id="22" name="Picture 21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77142E68-CAFA-E535-0CF4-C007D445522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970" y="1713808"/>
            <a:ext cx="960664" cy="1280885"/>
          </a:xfrm>
          <a:prstGeom prst="rect">
            <a:avLst/>
          </a:prstGeom>
        </p:spPr>
      </p:pic>
      <p:pic>
        <p:nvPicPr>
          <p:cNvPr id="24" name="Picture 23" descr="A view of a vehicle inside a building&#10;&#10;AI-generated content may be incorrect.">
            <a:extLst>
              <a:ext uri="{FF2B5EF4-FFF2-40B4-BE49-F238E27FC236}">
                <a16:creationId xmlns:a16="http://schemas.microsoft.com/office/drawing/2014/main" id="{5EE050FA-6D80-D621-DA57-1B96EB5C469E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1385" y="3758967"/>
            <a:ext cx="960664" cy="720498"/>
          </a:xfrm>
          <a:prstGeom prst="rect">
            <a:avLst/>
          </a:prstGeom>
        </p:spPr>
      </p:pic>
      <p:pic>
        <p:nvPicPr>
          <p:cNvPr id="26" name="Picture 25" descr="A car with a tv in the background&#10;&#10;AI-generated content may be incorrect.">
            <a:extLst>
              <a:ext uri="{FF2B5EF4-FFF2-40B4-BE49-F238E27FC236}">
                <a16:creationId xmlns:a16="http://schemas.microsoft.com/office/drawing/2014/main" id="{C581C872-62B7-1832-1F62-3B43D278B12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970" y="5243739"/>
            <a:ext cx="960664" cy="1280885"/>
          </a:xfrm>
          <a:prstGeom prst="rect">
            <a:avLst/>
          </a:prstGeom>
        </p:spPr>
      </p:pic>
      <p:pic>
        <p:nvPicPr>
          <p:cNvPr id="11" name="Picture 10" descr="A rear view mirror of a car&#10;&#10;AI-generated content may be incorrect.">
            <a:extLst>
              <a:ext uri="{FF2B5EF4-FFF2-40B4-BE49-F238E27FC236}">
                <a16:creationId xmlns:a16="http://schemas.microsoft.com/office/drawing/2014/main" id="{0C97E149-803E-CD6B-A9EA-F55D178F2F2B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515" y="5202809"/>
            <a:ext cx="960664" cy="1280885"/>
          </a:xfrm>
          <a:prstGeom prst="rect">
            <a:avLst/>
          </a:prstGeom>
        </p:spPr>
      </p:pic>
      <p:pic>
        <p:nvPicPr>
          <p:cNvPr id="18" name="Picture 17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B7C1BAA7-D47E-0DF9-BBAB-D9B4767ADEA7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570" y="1573231"/>
            <a:ext cx="960664" cy="1280885"/>
          </a:xfrm>
          <a:prstGeom prst="rect">
            <a:avLst/>
          </a:prstGeom>
        </p:spPr>
      </p:pic>
      <p:pic>
        <p:nvPicPr>
          <p:cNvPr id="21" name="Picture 20" descr="A car inside a building&#10;&#10;AI-generated content may be incorrect.">
            <a:extLst>
              <a:ext uri="{FF2B5EF4-FFF2-40B4-BE49-F238E27FC236}">
                <a16:creationId xmlns:a16="http://schemas.microsoft.com/office/drawing/2014/main" id="{AC63EF43-66B3-A004-A170-3A1CE6BA155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300" y="3720029"/>
            <a:ext cx="973681" cy="730261"/>
          </a:xfrm>
          <a:prstGeom prst="rect">
            <a:avLst/>
          </a:prstGeom>
        </p:spPr>
      </p:pic>
      <p:pic>
        <p:nvPicPr>
          <p:cNvPr id="16" name="Picture 15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3C3D25D4-33EF-A3D4-504D-19FB7FBFC315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417" y="1604253"/>
            <a:ext cx="914129" cy="12188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3774C8-22AC-2035-247F-366B583D764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884" y="3661256"/>
            <a:ext cx="960665" cy="720499"/>
          </a:xfrm>
          <a:prstGeom prst="rect">
            <a:avLst/>
          </a:prstGeom>
        </p:spPr>
      </p:pic>
      <p:pic>
        <p:nvPicPr>
          <p:cNvPr id="29" name="Picture 28" descr="A rear view mirror of a car&#10;&#10;AI-generated content may be incorrect.">
            <a:extLst>
              <a:ext uri="{FF2B5EF4-FFF2-40B4-BE49-F238E27FC236}">
                <a16:creationId xmlns:a16="http://schemas.microsoft.com/office/drawing/2014/main" id="{B0BE97C5-CB3C-F4B2-A414-20535526243C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483" y="5261589"/>
            <a:ext cx="960664" cy="1280885"/>
          </a:xfrm>
          <a:prstGeom prst="rect">
            <a:avLst/>
          </a:prstGeom>
        </p:spPr>
      </p:pic>
      <p:pic>
        <p:nvPicPr>
          <p:cNvPr id="31" name="Picture 30" descr="A black handle on a white surface&#10;&#10;AI-generated content may be incorrect.">
            <a:extLst>
              <a:ext uri="{FF2B5EF4-FFF2-40B4-BE49-F238E27FC236}">
                <a16:creationId xmlns:a16="http://schemas.microsoft.com/office/drawing/2014/main" id="{0965882B-1BE1-F7DE-04A8-1F9AAD71063E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4530" y="1713808"/>
            <a:ext cx="1003465" cy="1337953"/>
          </a:xfrm>
          <a:prstGeom prst="rect">
            <a:avLst/>
          </a:prstGeom>
        </p:spPr>
      </p:pic>
      <p:pic>
        <p:nvPicPr>
          <p:cNvPr id="33" name="Picture 32" descr="The inside of a vehicle&#10;&#10;AI-generated content may be incorrect.">
            <a:extLst>
              <a:ext uri="{FF2B5EF4-FFF2-40B4-BE49-F238E27FC236}">
                <a16:creationId xmlns:a16="http://schemas.microsoft.com/office/drawing/2014/main" id="{B8F66EF2-E256-0B5C-AC74-B74D27B2CDB3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4530" y="3762870"/>
            <a:ext cx="960664" cy="720498"/>
          </a:xfrm>
          <a:prstGeom prst="rect">
            <a:avLst/>
          </a:prstGeom>
        </p:spPr>
      </p:pic>
      <p:pic>
        <p:nvPicPr>
          <p:cNvPr id="35" name="Picture 34" descr="A rear view mirror of a car&#10;&#10;AI-generated content may be incorrect.">
            <a:extLst>
              <a:ext uri="{FF2B5EF4-FFF2-40B4-BE49-F238E27FC236}">
                <a16:creationId xmlns:a16="http://schemas.microsoft.com/office/drawing/2014/main" id="{CDD3F57C-05C7-AC8D-738A-9BD5EA6292A1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4453" y="5261589"/>
            <a:ext cx="960664" cy="1280885"/>
          </a:xfrm>
          <a:prstGeom prst="rect">
            <a:avLst/>
          </a:prstGeom>
        </p:spPr>
      </p:pic>
      <p:sp>
        <p:nvSpPr>
          <p:cNvPr id="2" name="Star: 6 Points 1">
            <a:extLst>
              <a:ext uri="{FF2B5EF4-FFF2-40B4-BE49-F238E27FC236}">
                <a16:creationId xmlns:a16="http://schemas.microsoft.com/office/drawing/2014/main" id="{632EB9C2-9894-B434-5F6B-A9BF9ADEBB57}"/>
              </a:ext>
            </a:extLst>
          </p:cNvPr>
          <p:cNvSpPr/>
          <p:nvPr/>
        </p:nvSpPr>
        <p:spPr>
          <a:xfrm>
            <a:off x="462103" y="4403827"/>
            <a:ext cx="435429" cy="354596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137144-206B-1B90-CC3B-D725AD00AE45}"/>
              </a:ext>
            </a:extLst>
          </p:cNvPr>
          <p:cNvSpPr txBox="1"/>
          <p:nvPr/>
        </p:nvSpPr>
        <p:spPr>
          <a:xfrm>
            <a:off x="2614240" y="2905443"/>
            <a:ext cx="6138063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PKE Switch –same like point 6</a:t>
            </a:r>
            <a:endParaRPr lang="en-IN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C4A245-2656-7AA3-3FBA-B1D8880EAA22}"/>
              </a:ext>
            </a:extLst>
          </p:cNvPr>
          <p:cNvSpPr txBox="1"/>
          <p:nvPr/>
        </p:nvSpPr>
        <p:spPr>
          <a:xfrm>
            <a:off x="9832082" y="2927596"/>
            <a:ext cx="2063035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 switch</a:t>
            </a:r>
            <a:endParaRPr lang="en-IN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67F0F-B8C6-B7D7-02FC-F70452DE3183}"/>
              </a:ext>
            </a:extLst>
          </p:cNvPr>
          <p:cNvSpPr txBox="1"/>
          <p:nvPr/>
        </p:nvSpPr>
        <p:spPr>
          <a:xfrm>
            <a:off x="1178633" y="4517043"/>
            <a:ext cx="1325081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Photos will resubmit</a:t>
            </a:r>
            <a:endParaRPr lang="en-IN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849C5-A1E4-AA70-B263-46E2986B67C0}"/>
              </a:ext>
            </a:extLst>
          </p:cNvPr>
          <p:cNvSpPr txBox="1"/>
          <p:nvPr/>
        </p:nvSpPr>
        <p:spPr>
          <a:xfrm>
            <a:off x="2638372" y="4647448"/>
            <a:ext cx="3947485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ADAS Cover</a:t>
            </a:r>
            <a:endParaRPr lang="en-IN" sz="11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0FDFD-4FA3-7B5D-365D-FD80F57381B5}"/>
              </a:ext>
            </a:extLst>
          </p:cNvPr>
          <p:cNvSpPr txBox="1"/>
          <p:nvPr/>
        </p:nvSpPr>
        <p:spPr>
          <a:xfrm>
            <a:off x="6735448" y="4647448"/>
            <a:ext cx="2051102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RTLS Cover</a:t>
            </a:r>
            <a:endParaRPr lang="en-IN" sz="11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23FBDD-765D-92A6-B583-AD82CBEFA4D2}"/>
              </a:ext>
            </a:extLst>
          </p:cNvPr>
          <p:cNvSpPr txBox="1"/>
          <p:nvPr/>
        </p:nvSpPr>
        <p:spPr>
          <a:xfrm>
            <a:off x="9877970" y="4668499"/>
            <a:ext cx="2051102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 cover</a:t>
            </a:r>
            <a:endParaRPr lang="en-IN" sz="11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A06458-5E85-0A0F-113C-17DB03348D2A}"/>
              </a:ext>
            </a:extLst>
          </p:cNvPr>
          <p:cNvSpPr txBox="1"/>
          <p:nvPr/>
        </p:nvSpPr>
        <p:spPr>
          <a:xfrm>
            <a:off x="2606994" y="6455256"/>
            <a:ext cx="6138063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Bezel less IRVM</a:t>
            </a:r>
            <a:endParaRPr lang="en-IN" sz="11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F89B8A-4CC5-BFE5-01C2-CD84159B7A01}"/>
              </a:ext>
            </a:extLst>
          </p:cNvPr>
          <p:cNvSpPr txBox="1"/>
          <p:nvPr/>
        </p:nvSpPr>
        <p:spPr>
          <a:xfrm>
            <a:off x="9824836" y="6477409"/>
            <a:ext cx="2063035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Normal IRVM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2436476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6DED1-135F-BE93-DC7D-53CFA5F3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061E2C-B1E2-6660-D896-31EF5724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" y="7624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/>
              <a:t>Variant Matrix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CE44BD-E31C-2568-2A46-BB24DFE81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30922"/>
              </p:ext>
            </p:extLst>
          </p:nvPr>
        </p:nvGraphicFramePr>
        <p:xfrm>
          <a:off x="440690" y="837089"/>
          <a:ext cx="11497307" cy="5961340"/>
        </p:xfrm>
        <a:graphic>
          <a:graphicData uri="http://schemas.openxmlformats.org/drawingml/2006/table">
            <a:tbl>
              <a:tblPr/>
              <a:tblGrid>
                <a:gridCol w="565150">
                  <a:extLst>
                    <a:ext uri="{9D8B030D-6E8A-4147-A177-3AD203B41FA5}">
                      <a16:colId xmlns:a16="http://schemas.microsoft.com/office/drawing/2014/main" val="254837136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626693428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306447013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3369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12404784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894450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801562950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97533813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9632096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8990277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46068978"/>
                    </a:ext>
                  </a:extLst>
                </a:gridCol>
              </a:tblGrid>
              <a:tr h="272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Sr.No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AX7L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AX5L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AX3L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97258"/>
                  </a:ext>
                </a:extLst>
              </a:tr>
              <a:tr h="2723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54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Sunvisor Hook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78849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Brand Plate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/>
                    </a:p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4066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Hand Brake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/>
                    </a:p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16962"/>
                  </a:ext>
                </a:extLst>
              </a:tr>
            </a:tbl>
          </a:graphicData>
        </a:graphic>
      </p:graphicFrame>
      <p:pic>
        <p:nvPicPr>
          <p:cNvPr id="3" name="Picture 2" descr="A close-up of a seat belt&#10;&#10;AI-generated content may be incorrect.">
            <a:extLst>
              <a:ext uri="{FF2B5EF4-FFF2-40B4-BE49-F238E27FC236}">
                <a16:creationId xmlns:a16="http://schemas.microsoft.com/office/drawing/2014/main" id="{A8E33EFA-AA04-AF96-FB23-86AECFE930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9850" y="1903751"/>
            <a:ext cx="926810" cy="674557"/>
          </a:xfrm>
          <a:prstGeom prst="rect">
            <a:avLst/>
          </a:prstGeom>
        </p:spPr>
      </p:pic>
      <p:pic>
        <p:nvPicPr>
          <p:cNvPr id="6" name="Picture 5" descr="A close up of a car vent&#10;&#10;AI-generated content may be incorrect.">
            <a:extLst>
              <a:ext uri="{FF2B5EF4-FFF2-40B4-BE49-F238E27FC236}">
                <a16:creationId xmlns:a16="http://schemas.microsoft.com/office/drawing/2014/main" id="{38431E79-C660-3F31-E7F9-FB2E385849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9850" y="3731480"/>
            <a:ext cx="926810" cy="605263"/>
          </a:xfrm>
          <a:prstGeom prst="rect">
            <a:avLst/>
          </a:prstGeom>
        </p:spPr>
      </p:pic>
      <p:pic>
        <p:nvPicPr>
          <p:cNvPr id="9" name="Picture 8" descr="A car door handle with buttons&#10;&#10;AI-generated content may be incorrect.">
            <a:extLst>
              <a:ext uri="{FF2B5EF4-FFF2-40B4-BE49-F238E27FC236}">
                <a16:creationId xmlns:a16="http://schemas.microsoft.com/office/drawing/2014/main" id="{7E10C2B2-C4B7-8644-2318-4C483F4254D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9850" y="5587651"/>
            <a:ext cx="926809" cy="605264"/>
          </a:xfrm>
          <a:prstGeom prst="rect">
            <a:avLst/>
          </a:prstGeom>
        </p:spPr>
      </p:pic>
      <p:pic>
        <p:nvPicPr>
          <p:cNvPr id="12" name="Picture 11" descr="A close up of a car interior&#10;&#10;AI-generated content may be incorrect.">
            <a:extLst>
              <a:ext uri="{FF2B5EF4-FFF2-40B4-BE49-F238E27FC236}">
                <a16:creationId xmlns:a16="http://schemas.microsoft.com/office/drawing/2014/main" id="{6F25AA2E-3A22-0FEE-BEB0-F2906C8BC10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878" y="1623156"/>
            <a:ext cx="926809" cy="1235745"/>
          </a:xfrm>
          <a:prstGeom prst="rect">
            <a:avLst/>
          </a:prstGeom>
        </p:spPr>
      </p:pic>
      <p:pic>
        <p:nvPicPr>
          <p:cNvPr id="14" name="Picture 13" descr="A close up of a metal plate&#10;&#10;AI-generated content may be incorrect.">
            <a:extLst>
              <a:ext uri="{FF2B5EF4-FFF2-40B4-BE49-F238E27FC236}">
                <a16:creationId xmlns:a16="http://schemas.microsoft.com/office/drawing/2014/main" id="{EA0C3C34-F3A5-4C98-7B5B-1F4C966506F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878" y="3458385"/>
            <a:ext cx="926809" cy="1235745"/>
          </a:xfrm>
          <a:prstGeom prst="rect">
            <a:avLst/>
          </a:prstGeom>
        </p:spPr>
      </p:pic>
      <p:pic>
        <p:nvPicPr>
          <p:cNvPr id="16" name="Picture 15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45102097-E7A6-2854-CE02-ECDDE5BE10B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878" y="5403038"/>
            <a:ext cx="926809" cy="1235745"/>
          </a:xfrm>
          <a:prstGeom prst="rect">
            <a:avLst/>
          </a:prstGeom>
        </p:spPr>
      </p:pic>
      <p:pic>
        <p:nvPicPr>
          <p:cNvPr id="18" name="Picture 17" descr="A camera on the ceiling&#10;&#10;AI-generated content may be incorrect.">
            <a:extLst>
              <a:ext uri="{FF2B5EF4-FFF2-40B4-BE49-F238E27FC236}">
                <a16:creationId xmlns:a16="http://schemas.microsoft.com/office/drawing/2014/main" id="{4C546C2A-AEFF-A4C9-D62D-F77F52B4B37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848" y="1623155"/>
            <a:ext cx="926809" cy="1235745"/>
          </a:xfrm>
          <a:prstGeom prst="rect">
            <a:avLst/>
          </a:prstGeom>
        </p:spPr>
      </p:pic>
      <p:pic>
        <p:nvPicPr>
          <p:cNvPr id="20" name="Picture 19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91398C76-E952-9E77-6C0B-A062EA9513E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907" y="3466474"/>
            <a:ext cx="926809" cy="1235745"/>
          </a:xfrm>
          <a:prstGeom prst="rect">
            <a:avLst/>
          </a:prstGeom>
        </p:spPr>
      </p:pic>
      <p:pic>
        <p:nvPicPr>
          <p:cNvPr id="22" name="Picture 21" descr="A car interior with a key holder&#10;&#10;AI-generated content may be incorrect.">
            <a:extLst>
              <a:ext uri="{FF2B5EF4-FFF2-40B4-BE49-F238E27FC236}">
                <a16:creationId xmlns:a16="http://schemas.microsoft.com/office/drawing/2014/main" id="{BC35C579-441C-E600-2427-9A690BD9AD1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826" y="5328087"/>
            <a:ext cx="926809" cy="1235745"/>
          </a:xfrm>
          <a:prstGeom prst="rect">
            <a:avLst/>
          </a:prstGeom>
        </p:spPr>
      </p:pic>
      <p:pic>
        <p:nvPicPr>
          <p:cNvPr id="5" name="Picture 4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F41E02A0-3C54-6B9C-6AEF-3895E52F5BA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938" y="3466475"/>
            <a:ext cx="926809" cy="1235745"/>
          </a:xfrm>
          <a:prstGeom prst="rect">
            <a:avLst/>
          </a:prstGeom>
        </p:spPr>
      </p:pic>
      <p:pic>
        <p:nvPicPr>
          <p:cNvPr id="10" name="Picture 9" descr="A close up of a car's window switch&#10;&#10;AI-generated content may be incorrect.">
            <a:extLst>
              <a:ext uri="{FF2B5EF4-FFF2-40B4-BE49-F238E27FC236}">
                <a16:creationId xmlns:a16="http://schemas.microsoft.com/office/drawing/2014/main" id="{539A7AE6-5415-A263-5254-81896B54EA7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938" y="5272410"/>
            <a:ext cx="926810" cy="1235746"/>
          </a:xfrm>
          <a:prstGeom prst="rect">
            <a:avLst/>
          </a:prstGeom>
        </p:spPr>
      </p:pic>
      <p:pic>
        <p:nvPicPr>
          <p:cNvPr id="11" name="Picture 10" descr="A close up of a car airbag&#10;&#10;AI-generated content may be incorrect.">
            <a:extLst>
              <a:ext uri="{FF2B5EF4-FFF2-40B4-BE49-F238E27FC236}">
                <a16:creationId xmlns:a16="http://schemas.microsoft.com/office/drawing/2014/main" id="{030A30D7-B3E7-5F7F-050F-680C90D3269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083" y="1578015"/>
            <a:ext cx="960664" cy="1280885"/>
          </a:xfrm>
          <a:prstGeom prst="rect">
            <a:avLst/>
          </a:prstGeom>
        </p:spPr>
      </p:pic>
      <p:pic>
        <p:nvPicPr>
          <p:cNvPr id="15" name="Picture 14" descr="A close up of a metal plate&#10;&#10;AI-generated content may be incorrect.">
            <a:extLst>
              <a:ext uri="{FF2B5EF4-FFF2-40B4-BE49-F238E27FC236}">
                <a16:creationId xmlns:a16="http://schemas.microsoft.com/office/drawing/2014/main" id="{507988EF-6459-9A5D-5104-B3D40373FD1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6895" y="3466474"/>
            <a:ext cx="926809" cy="1235745"/>
          </a:xfrm>
          <a:prstGeom prst="rect">
            <a:avLst/>
          </a:prstGeom>
        </p:spPr>
      </p:pic>
      <p:pic>
        <p:nvPicPr>
          <p:cNvPr id="19" name="Picture 18" descr="A close-up of a car interior&#10;&#10;AI-generated content may be incorrect.">
            <a:extLst>
              <a:ext uri="{FF2B5EF4-FFF2-40B4-BE49-F238E27FC236}">
                <a16:creationId xmlns:a16="http://schemas.microsoft.com/office/drawing/2014/main" id="{0549D4CC-AAB4-35EF-81D9-79D5F2D5E0D9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1925" y="5587651"/>
            <a:ext cx="1035803" cy="776852"/>
          </a:xfrm>
          <a:prstGeom prst="rect">
            <a:avLst/>
          </a:prstGeom>
        </p:spPr>
      </p:pic>
      <p:pic>
        <p:nvPicPr>
          <p:cNvPr id="23" name="Picture 22" descr="A close up of a car airbag&#10;&#10;AI-generated content may be incorrect.">
            <a:extLst>
              <a:ext uri="{FF2B5EF4-FFF2-40B4-BE49-F238E27FC236}">
                <a16:creationId xmlns:a16="http://schemas.microsoft.com/office/drawing/2014/main" id="{10B7FBFC-8404-8D8D-F6AC-C340BE75E62E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6894" y="1696083"/>
            <a:ext cx="926809" cy="1235745"/>
          </a:xfrm>
          <a:prstGeom prst="rect">
            <a:avLst/>
          </a:prstGeom>
        </p:spPr>
      </p:pic>
      <p:pic>
        <p:nvPicPr>
          <p:cNvPr id="8" name="Picture 7" descr="A close-up of a car seat&#10;&#10;AI-generated content may be incorrect.">
            <a:extLst>
              <a:ext uri="{FF2B5EF4-FFF2-40B4-BE49-F238E27FC236}">
                <a16:creationId xmlns:a16="http://schemas.microsoft.com/office/drawing/2014/main" id="{87F805F2-45FB-BD6C-AF84-50ABB2A9FC5E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420" y="1600584"/>
            <a:ext cx="926809" cy="1235745"/>
          </a:xfrm>
          <a:prstGeom prst="rect">
            <a:avLst/>
          </a:prstGeom>
        </p:spPr>
      </p:pic>
      <p:pic>
        <p:nvPicPr>
          <p:cNvPr id="17" name="Picture 16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8E155B10-925C-4FD2-1C11-76B9C6D746E5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765" y="5358204"/>
            <a:ext cx="926810" cy="1235746"/>
          </a:xfrm>
          <a:prstGeom prst="rect">
            <a:avLst/>
          </a:prstGeom>
        </p:spPr>
      </p:pic>
      <p:pic>
        <p:nvPicPr>
          <p:cNvPr id="24" name="Picture 23" descr="A metal plate on a car seat&#10;&#10;AI-generated content may be incorrect.">
            <a:extLst>
              <a:ext uri="{FF2B5EF4-FFF2-40B4-BE49-F238E27FC236}">
                <a16:creationId xmlns:a16="http://schemas.microsoft.com/office/drawing/2014/main" id="{07BDB505-ECBC-B31A-A39F-1E46E514FC88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911" y="3518954"/>
            <a:ext cx="884638" cy="1179517"/>
          </a:xfrm>
          <a:prstGeom prst="rect">
            <a:avLst/>
          </a:prstGeom>
        </p:spPr>
      </p:pic>
      <p:pic>
        <p:nvPicPr>
          <p:cNvPr id="27" name="Picture 26" descr="A close up of a bag&#10;&#10;AI-generated content may be incorrect.">
            <a:extLst>
              <a:ext uri="{FF2B5EF4-FFF2-40B4-BE49-F238E27FC236}">
                <a16:creationId xmlns:a16="http://schemas.microsoft.com/office/drawing/2014/main" id="{94387C57-9C03-1B03-592D-C17F98FF4547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698" y="1612864"/>
            <a:ext cx="942245" cy="1256326"/>
          </a:xfrm>
          <a:prstGeom prst="rect">
            <a:avLst/>
          </a:prstGeom>
        </p:spPr>
      </p:pic>
      <p:pic>
        <p:nvPicPr>
          <p:cNvPr id="13" name="Picture 12" descr="A metal plate on a brown leather seat&#10;&#10;AI-generated content may be incorrect.">
            <a:extLst>
              <a:ext uri="{FF2B5EF4-FFF2-40B4-BE49-F238E27FC236}">
                <a16:creationId xmlns:a16="http://schemas.microsoft.com/office/drawing/2014/main" id="{B2CD9B56-FF4E-0CE3-2025-F25E3F22ED9D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416" y="3466473"/>
            <a:ext cx="926809" cy="1235745"/>
          </a:xfrm>
          <a:prstGeom prst="rect">
            <a:avLst/>
          </a:prstGeom>
        </p:spPr>
      </p:pic>
      <p:pic>
        <p:nvPicPr>
          <p:cNvPr id="25" name="Picture 24" descr="A close up of a car gear stick&#10;&#10;AI-generated content may be incorrect.">
            <a:extLst>
              <a:ext uri="{FF2B5EF4-FFF2-40B4-BE49-F238E27FC236}">
                <a16:creationId xmlns:a16="http://schemas.microsoft.com/office/drawing/2014/main" id="{146A6282-4713-1A8E-2C4B-0FFF1C2C41BC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875" y="5328087"/>
            <a:ext cx="926809" cy="1235745"/>
          </a:xfrm>
          <a:prstGeom prst="rect">
            <a:avLst/>
          </a:prstGeom>
        </p:spPr>
      </p:pic>
      <p:pic>
        <p:nvPicPr>
          <p:cNvPr id="28" name="Picture 27" descr="A metal plate on a car&#10;&#10;AI-generated content may be incorrect.">
            <a:extLst>
              <a:ext uri="{FF2B5EF4-FFF2-40B4-BE49-F238E27FC236}">
                <a16:creationId xmlns:a16="http://schemas.microsoft.com/office/drawing/2014/main" id="{D13D3DC2-9C43-9A33-D967-F31D37EB966C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290" y="3490839"/>
            <a:ext cx="926810" cy="1235746"/>
          </a:xfrm>
          <a:prstGeom prst="rect">
            <a:avLst/>
          </a:prstGeom>
        </p:spPr>
      </p:pic>
      <p:pic>
        <p:nvPicPr>
          <p:cNvPr id="30" name="Picture 29" descr="A close up of a hinge&#10;&#10;AI-generated content may be incorrect.">
            <a:extLst>
              <a:ext uri="{FF2B5EF4-FFF2-40B4-BE49-F238E27FC236}">
                <a16:creationId xmlns:a16="http://schemas.microsoft.com/office/drawing/2014/main" id="{08ED5E94-5A0A-8570-4B50-3D4D12D307D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7331" y="1703577"/>
            <a:ext cx="926809" cy="1235745"/>
          </a:xfrm>
          <a:prstGeom prst="rect">
            <a:avLst/>
          </a:prstGeom>
        </p:spPr>
      </p:pic>
      <p:pic>
        <p:nvPicPr>
          <p:cNvPr id="32" name="Picture 31" descr="The inside of a car&#10;&#10;AI-generated content may be incorrect.">
            <a:extLst>
              <a:ext uri="{FF2B5EF4-FFF2-40B4-BE49-F238E27FC236}">
                <a16:creationId xmlns:a16="http://schemas.microsoft.com/office/drawing/2014/main" id="{CCE39270-066D-ED2E-D78E-7567B4F64A25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7330" y="5272410"/>
            <a:ext cx="926809" cy="1235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D1F589-8D87-9C66-3F7C-BE01603F3461}"/>
              </a:ext>
            </a:extLst>
          </p:cNvPr>
          <p:cNvSpPr txBox="1"/>
          <p:nvPr/>
        </p:nvSpPr>
        <p:spPr>
          <a:xfrm>
            <a:off x="2614240" y="2905443"/>
            <a:ext cx="1967447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Hidden Screw</a:t>
            </a:r>
            <a:endParaRPr lang="en-IN" sz="11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6F51B-2EC3-A74B-81BF-BBCB3ADF861D}"/>
              </a:ext>
            </a:extLst>
          </p:cNvPr>
          <p:cNvSpPr txBox="1"/>
          <p:nvPr/>
        </p:nvSpPr>
        <p:spPr>
          <a:xfrm>
            <a:off x="4783401" y="2896285"/>
            <a:ext cx="7099699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Visible Screw</a:t>
            </a:r>
            <a:endParaRPr lang="en-IN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10DF07-3E73-9BD3-B352-9C8411B7F8CD}"/>
              </a:ext>
            </a:extLst>
          </p:cNvPr>
          <p:cNvSpPr txBox="1"/>
          <p:nvPr/>
        </p:nvSpPr>
        <p:spPr>
          <a:xfrm>
            <a:off x="976777" y="4478686"/>
            <a:ext cx="1564389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Different Colour of trims</a:t>
            </a:r>
            <a:endParaRPr lang="en-IN" sz="11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8CA740-6B57-D539-F740-88812C18A74C}"/>
              </a:ext>
            </a:extLst>
          </p:cNvPr>
          <p:cNvSpPr txBox="1"/>
          <p:nvPr/>
        </p:nvSpPr>
        <p:spPr>
          <a:xfrm>
            <a:off x="2522344" y="6456996"/>
            <a:ext cx="4033083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Electronic Parking Brake</a:t>
            </a:r>
            <a:endParaRPr lang="en-IN" sz="11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231F4C-4E4F-8A25-49AE-405F13C7EC5C}"/>
              </a:ext>
            </a:extLst>
          </p:cNvPr>
          <p:cNvSpPr txBox="1"/>
          <p:nvPr/>
        </p:nvSpPr>
        <p:spPr>
          <a:xfrm>
            <a:off x="6798498" y="6433026"/>
            <a:ext cx="2107772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Conventional Parking Brake</a:t>
            </a:r>
            <a:endParaRPr lang="en-IN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458F5A-A8A8-9D53-D0D2-431A6314D79A}"/>
              </a:ext>
            </a:extLst>
          </p:cNvPr>
          <p:cNvSpPr txBox="1"/>
          <p:nvPr/>
        </p:nvSpPr>
        <p:spPr>
          <a:xfrm>
            <a:off x="9830224" y="6463508"/>
            <a:ext cx="2107772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/>
              <a:t>Convenctional</a:t>
            </a:r>
            <a:r>
              <a:rPr lang="en-US" sz="1100" b="1" dirty="0"/>
              <a:t> Parking Brake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90280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AD632-D70A-64C5-2C65-D6AE2397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2CC10-4CAD-79D1-A1B4-23B83095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" y="7624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/>
              <a:t>Variant Matrix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254593-D5B8-910D-9E74-7556F3FF8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5919"/>
              </p:ext>
            </p:extLst>
          </p:nvPr>
        </p:nvGraphicFramePr>
        <p:xfrm>
          <a:off x="440690" y="837089"/>
          <a:ext cx="11497307" cy="5961340"/>
        </p:xfrm>
        <a:graphic>
          <a:graphicData uri="http://schemas.openxmlformats.org/drawingml/2006/table">
            <a:tbl>
              <a:tblPr/>
              <a:tblGrid>
                <a:gridCol w="565150">
                  <a:extLst>
                    <a:ext uri="{9D8B030D-6E8A-4147-A177-3AD203B41FA5}">
                      <a16:colId xmlns:a16="http://schemas.microsoft.com/office/drawing/2014/main" val="254837136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626693428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306447013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3369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12404784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894450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801562950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97533813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9632096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8990277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46068978"/>
                    </a:ext>
                  </a:extLst>
                </a:gridCol>
              </a:tblGrid>
              <a:tr h="272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Sr.No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AX7L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AX5L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AX3L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97258"/>
                  </a:ext>
                </a:extLst>
              </a:tr>
              <a:tr h="2723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54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Seat Head Rest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78849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Rear Header Trim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4066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Axl Door Inner Handle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16962"/>
                  </a:ext>
                </a:extLst>
              </a:tr>
            </a:tbl>
          </a:graphicData>
        </a:graphic>
      </p:graphicFrame>
      <p:pic>
        <p:nvPicPr>
          <p:cNvPr id="3" name="Picture 2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3762C0A7-2CB5-99FD-7CD5-3BBF0D6213E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5335" y="5334374"/>
            <a:ext cx="922485" cy="790655"/>
          </a:xfrm>
          <a:prstGeom prst="rect">
            <a:avLst/>
          </a:prstGeom>
        </p:spPr>
      </p:pic>
      <p:pic>
        <p:nvPicPr>
          <p:cNvPr id="6" name="Picture 5" descr="A car inside a car&#10;&#10;AI-generated content may be incorrect.">
            <a:extLst>
              <a:ext uri="{FF2B5EF4-FFF2-40B4-BE49-F238E27FC236}">
                <a16:creationId xmlns:a16="http://schemas.microsoft.com/office/drawing/2014/main" id="{9AAA2807-4CEF-6260-76CF-A8557D43C3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5335" y="4107543"/>
            <a:ext cx="922485" cy="180324"/>
          </a:xfrm>
          <a:prstGeom prst="rect">
            <a:avLst/>
          </a:prstGeom>
        </p:spPr>
      </p:pic>
      <p:pic>
        <p:nvPicPr>
          <p:cNvPr id="9" name="Picture 8" descr="The inside of a vehicle with plastic wrap&#10;&#10;AI-generated content may be incorrect.">
            <a:extLst>
              <a:ext uri="{FF2B5EF4-FFF2-40B4-BE49-F238E27FC236}">
                <a16:creationId xmlns:a16="http://schemas.microsoft.com/office/drawing/2014/main" id="{06E8E360-DAE5-3C9C-E0D9-4F80498E840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0"/>
          <a:stretch/>
        </p:blipFill>
        <p:spPr>
          <a:xfrm>
            <a:off x="2595334" y="2001495"/>
            <a:ext cx="922485" cy="417214"/>
          </a:xfrm>
          <a:prstGeom prst="rect">
            <a:avLst/>
          </a:prstGeom>
        </p:spPr>
      </p:pic>
      <p:pic>
        <p:nvPicPr>
          <p:cNvPr id="11" name="Picture 10" descr="Inside a vehicle with plastic covering&#10;&#10;AI-generated content may be incorrect.">
            <a:extLst>
              <a:ext uri="{FF2B5EF4-FFF2-40B4-BE49-F238E27FC236}">
                <a16:creationId xmlns:a16="http://schemas.microsoft.com/office/drawing/2014/main" id="{9CCAF1E6-29CE-BCA9-ABC2-3A954C29B69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850" y="1595112"/>
            <a:ext cx="922485" cy="1229980"/>
          </a:xfrm>
          <a:prstGeom prst="rect">
            <a:avLst/>
          </a:prstGeom>
        </p:spPr>
      </p:pic>
      <p:pic>
        <p:nvPicPr>
          <p:cNvPr id="13" name="Picture 12" descr="A view from the back of a car&#10;&#10;AI-generated content may be incorrect.">
            <a:extLst>
              <a:ext uri="{FF2B5EF4-FFF2-40B4-BE49-F238E27FC236}">
                <a16:creationId xmlns:a16="http://schemas.microsoft.com/office/drawing/2014/main" id="{634B9F3F-8297-099F-57B2-D1A6AA215F5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850" y="3712304"/>
            <a:ext cx="977295" cy="732971"/>
          </a:xfrm>
          <a:prstGeom prst="rect">
            <a:avLst/>
          </a:prstGeom>
        </p:spPr>
      </p:pic>
      <p:pic>
        <p:nvPicPr>
          <p:cNvPr id="15" name="Picture 14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EFE3AEB9-AD4E-2054-1B84-65673D68593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756" y="5245402"/>
            <a:ext cx="868270" cy="1157693"/>
          </a:xfrm>
          <a:prstGeom prst="rect">
            <a:avLst/>
          </a:prstGeom>
        </p:spPr>
      </p:pic>
      <p:pic>
        <p:nvPicPr>
          <p:cNvPr id="17" name="Picture 16" descr="A white car interior with plastic wrap&#10;&#10;AI-generated content may be incorrect.">
            <a:extLst>
              <a:ext uri="{FF2B5EF4-FFF2-40B4-BE49-F238E27FC236}">
                <a16:creationId xmlns:a16="http://schemas.microsoft.com/office/drawing/2014/main" id="{89182180-2351-FFD0-0BC7-4AAB375946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007" y="1808352"/>
            <a:ext cx="977295" cy="732972"/>
          </a:xfrm>
          <a:prstGeom prst="rect">
            <a:avLst/>
          </a:prstGeom>
        </p:spPr>
      </p:pic>
      <p:pic>
        <p:nvPicPr>
          <p:cNvPr id="19" name="Picture 18" descr="A view from the back window of a vehicle&#10;&#10;AI-generated content may be incorrect.">
            <a:extLst>
              <a:ext uri="{FF2B5EF4-FFF2-40B4-BE49-F238E27FC236}">
                <a16:creationId xmlns:a16="http://schemas.microsoft.com/office/drawing/2014/main" id="{CEE60DEB-B9A6-1F5B-D688-0E0B515CC80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68" y="3741057"/>
            <a:ext cx="977295" cy="732971"/>
          </a:xfrm>
          <a:prstGeom prst="rect">
            <a:avLst/>
          </a:prstGeom>
        </p:spPr>
      </p:pic>
      <p:pic>
        <p:nvPicPr>
          <p:cNvPr id="21" name="Picture 20" descr="A broken door handle in a car&#10;&#10;AI-generated content may be incorrect.">
            <a:extLst>
              <a:ext uri="{FF2B5EF4-FFF2-40B4-BE49-F238E27FC236}">
                <a16:creationId xmlns:a16="http://schemas.microsoft.com/office/drawing/2014/main" id="{EAB786B6-AFA7-1E3F-8AE6-E236494B833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980" y="5245402"/>
            <a:ext cx="868270" cy="1157693"/>
          </a:xfrm>
          <a:prstGeom prst="rect">
            <a:avLst/>
          </a:prstGeom>
        </p:spPr>
      </p:pic>
      <p:pic>
        <p:nvPicPr>
          <p:cNvPr id="5" name="Picture 4" descr="A car seat covered in plastic&#10;&#10;AI-generated content may be incorrect.">
            <a:extLst>
              <a:ext uri="{FF2B5EF4-FFF2-40B4-BE49-F238E27FC236}">
                <a16:creationId xmlns:a16="http://schemas.microsoft.com/office/drawing/2014/main" id="{15AF8A33-3972-BE8A-5143-1545FB75DB5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695" y="1808352"/>
            <a:ext cx="977295" cy="732971"/>
          </a:xfrm>
          <a:prstGeom prst="rect">
            <a:avLst/>
          </a:prstGeom>
        </p:spPr>
      </p:pic>
      <p:pic>
        <p:nvPicPr>
          <p:cNvPr id="10" name="Picture 9" descr="A rear view of a car&#10;&#10;AI-generated content may be incorrect.">
            <a:extLst>
              <a:ext uri="{FF2B5EF4-FFF2-40B4-BE49-F238E27FC236}">
                <a16:creationId xmlns:a16="http://schemas.microsoft.com/office/drawing/2014/main" id="{B51DEB4B-918D-C6FA-0814-892DEA89A46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324" y="3712303"/>
            <a:ext cx="977295" cy="732971"/>
          </a:xfrm>
          <a:prstGeom prst="rect">
            <a:avLst/>
          </a:prstGeom>
        </p:spPr>
      </p:pic>
      <p:pic>
        <p:nvPicPr>
          <p:cNvPr id="14" name="Picture 13" descr="A close up of a car door handle&#10;&#10;AI-generated content may be incorrect.">
            <a:extLst>
              <a:ext uri="{FF2B5EF4-FFF2-40B4-BE49-F238E27FC236}">
                <a16:creationId xmlns:a16="http://schemas.microsoft.com/office/drawing/2014/main" id="{0B726C25-86FC-B6CB-1AA0-03FB4EEE038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099" y="5245402"/>
            <a:ext cx="922485" cy="1229980"/>
          </a:xfrm>
          <a:prstGeom prst="rect">
            <a:avLst/>
          </a:prstGeom>
        </p:spPr>
      </p:pic>
      <p:pic>
        <p:nvPicPr>
          <p:cNvPr id="18" name="Picture 17" descr="A back window of a car&#10;&#10;AI-generated content may be incorrect.">
            <a:extLst>
              <a:ext uri="{FF2B5EF4-FFF2-40B4-BE49-F238E27FC236}">
                <a16:creationId xmlns:a16="http://schemas.microsoft.com/office/drawing/2014/main" id="{EF3DDDB8-5813-6489-361D-C03F8C1EFEB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4578" y="3877738"/>
            <a:ext cx="977296" cy="732972"/>
          </a:xfrm>
          <a:prstGeom prst="rect">
            <a:avLst/>
          </a:prstGeom>
        </p:spPr>
      </p:pic>
      <p:pic>
        <p:nvPicPr>
          <p:cNvPr id="20" name="Picture 19" descr="A car door handle with a hole&#10;&#10;AI-generated content may be incorrect.">
            <a:extLst>
              <a:ext uri="{FF2B5EF4-FFF2-40B4-BE49-F238E27FC236}">
                <a16:creationId xmlns:a16="http://schemas.microsoft.com/office/drawing/2014/main" id="{F318761B-9771-0AEA-D482-EC0EEC9B90C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5275" y="5168222"/>
            <a:ext cx="936715" cy="1248953"/>
          </a:xfrm>
          <a:prstGeom prst="rect">
            <a:avLst/>
          </a:prstGeom>
        </p:spPr>
      </p:pic>
      <p:pic>
        <p:nvPicPr>
          <p:cNvPr id="23" name="Picture 22" descr="A group of seats wrapped in plastic&#10;&#10;AI-generated content may be incorrect.">
            <a:extLst>
              <a:ext uri="{FF2B5EF4-FFF2-40B4-BE49-F238E27FC236}">
                <a16:creationId xmlns:a16="http://schemas.microsoft.com/office/drawing/2014/main" id="{C1C1BA87-02AF-5194-CDC3-ABFC8BC3B088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975" y="1882967"/>
            <a:ext cx="977296" cy="732972"/>
          </a:xfrm>
          <a:prstGeom prst="rect">
            <a:avLst/>
          </a:prstGeom>
        </p:spPr>
      </p:pic>
      <p:pic>
        <p:nvPicPr>
          <p:cNvPr id="8" name="Picture 7" descr="Inside a car with plastic wrap&#10;&#10;AI-generated content may be incorrect.">
            <a:extLst>
              <a:ext uri="{FF2B5EF4-FFF2-40B4-BE49-F238E27FC236}">
                <a16:creationId xmlns:a16="http://schemas.microsoft.com/office/drawing/2014/main" id="{A8544BF1-4487-DD5D-E00C-F7DFD63A75B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865" y="1929464"/>
            <a:ext cx="915300" cy="686475"/>
          </a:xfrm>
          <a:prstGeom prst="rect">
            <a:avLst/>
          </a:prstGeom>
        </p:spPr>
      </p:pic>
      <p:pic>
        <p:nvPicPr>
          <p:cNvPr id="16" name="Picture 15" descr="A back window of a car&#10;&#10;AI-generated content may be incorrect.">
            <a:extLst>
              <a:ext uri="{FF2B5EF4-FFF2-40B4-BE49-F238E27FC236}">
                <a16:creationId xmlns:a16="http://schemas.microsoft.com/office/drawing/2014/main" id="{260554F7-BDD0-98D0-6694-52466FEC109D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175" y="3758799"/>
            <a:ext cx="915300" cy="686475"/>
          </a:xfrm>
          <a:prstGeom prst="rect">
            <a:avLst/>
          </a:prstGeom>
        </p:spPr>
      </p:pic>
      <p:pic>
        <p:nvPicPr>
          <p:cNvPr id="24" name="Picture 23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41A49500-0B57-DD55-1719-1651F8BB1AB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848" y="5404099"/>
            <a:ext cx="868270" cy="651203"/>
          </a:xfrm>
          <a:prstGeom prst="rect">
            <a:avLst/>
          </a:prstGeom>
        </p:spPr>
      </p:pic>
      <p:pic>
        <p:nvPicPr>
          <p:cNvPr id="12" name="Picture 11" descr="A seat with plastic covering on the back of the seats&#10;&#10;AI-generated content may be incorrect.">
            <a:extLst>
              <a:ext uri="{FF2B5EF4-FFF2-40B4-BE49-F238E27FC236}">
                <a16:creationId xmlns:a16="http://schemas.microsoft.com/office/drawing/2014/main" id="{A0F920E7-6235-46DA-F892-0D6F629E720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641" y="1794747"/>
            <a:ext cx="965683" cy="724262"/>
          </a:xfrm>
          <a:prstGeom prst="rect">
            <a:avLst/>
          </a:prstGeom>
        </p:spPr>
      </p:pic>
      <p:pic>
        <p:nvPicPr>
          <p:cNvPr id="25" name="Picture 24" descr="A view from inside of a car&#10;&#10;AI-generated content may be incorrect.">
            <a:extLst>
              <a:ext uri="{FF2B5EF4-FFF2-40B4-BE49-F238E27FC236}">
                <a16:creationId xmlns:a16="http://schemas.microsoft.com/office/drawing/2014/main" id="{22545137-30D2-5400-740B-848AED6E404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029" y="3712302"/>
            <a:ext cx="977295" cy="732971"/>
          </a:xfrm>
          <a:prstGeom prst="rect">
            <a:avLst/>
          </a:prstGeom>
        </p:spPr>
      </p:pic>
      <p:pic>
        <p:nvPicPr>
          <p:cNvPr id="27" name="Picture 26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4F0BBD74-8E22-1659-FB15-9EF2471E513B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061" y="5461020"/>
            <a:ext cx="965684" cy="724263"/>
          </a:xfrm>
          <a:prstGeom prst="rect">
            <a:avLst/>
          </a:prstGeom>
        </p:spPr>
      </p:pic>
      <p:pic>
        <p:nvPicPr>
          <p:cNvPr id="29" name="Picture 28" descr="A car seat covered in plastic&#10;&#10;AI-generated content may be incorrect.">
            <a:extLst>
              <a:ext uri="{FF2B5EF4-FFF2-40B4-BE49-F238E27FC236}">
                <a16:creationId xmlns:a16="http://schemas.microsoft.com/office/drawing/2014/main" id="{CECCCCDB-8D93-502C-147A-FA0FDDB50FF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778" y="1961119"/>
            <a:ext cx="977295" cy="732972"/>
          </a:xfrm>
          <a:prstGeom prst="rect">
            <a:avLst/>
          </a:prstGeom>
        </p:spPr>
      </p:pic>
      <p:pic>
        <p:nvPicPr>
          <p:cNvPr id="31" name="Picture 30" descr="A car with a tire in the back&#10;&#10;AI-generated content may be incorrect.">
            <a:extLst>
              <a:ext uri="{FF2B5EF4-FFF2-40B4-BE49-F238E27FC236}">
                <a16:creationId xmlns:a16="http://schemas.microsoft.com/office/drawing/2014/main" id="{4D9AC719-F35D-E56D-E357-59F7A7CD00AA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39" y="3893446"/>
            <a:ext cx="977295" cy="732972"/>
          </a:xfrm>
          <a:prstGeom prst="rect">
            <a:avLst/>
          </a:prstGeom>
        </p:spPr>
      </p:pic>
      <p:pic>
        <p:nvPicPr>
          <p:cNvPr id="33" name="Picture 32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D6ABC3CF-E6FC-46F9-C56F-4FCCE81F4B31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300" y="5404098"/>
            <a:ext cx="988903" cy="741677"/>
          </a:xfrm>
          <a:prstGeom prst="rect">
            <a:avLst/>
          </a:prstGeom>
        </p:spPr>
      </p:pic>
      <p:sp>
        <p:nvSpPr>
          <p:cNvPr id="2" name="Star: 6 Points 1">
            <a:extLst>
              <a:ext uri="{FF2B5EF4-FFF2-40B4-BE49-F238E27FC236}">
                <a16:creationId xmlns:a16="http://schemas.microsoft.com/office/drawing/2014/main" id="{2FB6141E-43BA-534F-8315-2260B58E80F5}"/>
              </a:ext>
            </a:extLst>
          </p:cNvPr>
          <p:cNvSpPr/>
          <p:nvPr/>
        </p:nvSpPr>
        <p:spPr>
          <a:xfrm>
            <a:off x="440686" y="6125029"/>
            <a:ext cx="435429" cy="354596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2" name="Star: 6 Points 21">
            <a:extLst>
              <a:ext uri="{FF2B5EF4-FFF2-40B4-BE49-F238E27FC236}">
                <a16:creationId xmlns:a16="http://schemas.microsoft.com/office/drawing/2014/main" id="{F3505C2B-AD39-D678-B958-F833CF8B9469}"/>
              </a:ext>
            </a:extLst>
          </p:cNvPr>
          <p:cNvSpPr/>
          <p:nvPr/>
        </p:nvSpPr>
        <p:spPr>
          <a:xfrm>
            <a:off x="456177" y="2516793"/>
            <a:ext cx="435429" cy="354596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C007B6-D4EF-28A8-4517-24FCE36FEF9B}"/>
              </a:ext>
            </a:extLst>
          </p:cNvPr>
          <p:cNvSpPr txBox="1"/>
          <p:nvPr/>
        </p:nvSpPr>
        <p:spPr>
          <a:xfrm>
            <a:off x="999637" y="2694091"/>
            <a:ext cx="1564389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Different Colour of trims</a:t>
            </a:r>
            <a:endParaRPr lang="en-IN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998B67-B3D2-75C7-AB6B-339DCA829058}"/>
              </a:ext>
            </a:extLst>
          </p:cNvPr>
          <p:cNvSpPr txBox="1"/>
          <p:nvPr/>
        </p:nvSpPr>
        <p:spPr>
          <a:xfrm>
            <a:off x="2595334" y="4660972"/>
            <a:ext cx="8154442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Wire Visible</a:t>
            </a:r>
            <a:endParaRPr lang="en-IN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836A43-A0C9-633F-4A43-F0B519A2957C}"/>
              </a:ext>
            </a:extLst>
          </p:cNvPr>
          <p:cNvSpPr txBox="1"/>
          <p:nvPr/>
        </p:nvSpPr>
        <p:spPr>
          <a:xfrm>
            <a:off x="10956290" y="4676385"/>
            <a:ext cx="977295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 wire</a:t>
            </a:r>
            <a:endParaRPr lang="en-IN" sz="11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555697-DEBC-6BC6-C6CE-A0FB70655690}"/>
              </a:ext>
            </a:extLst>
          </p:cNvPr>
          <p:cNvSpPr txBox="1"/>
          <p:nvPr/>
        </p:nvSpPr>
        <p:spPr>
          <a:xfrm>
            <a:off x="2329835" y="6468748"/>
            <a:ext cx="6438489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Chrome colour</a:t>
            </a:r>
            <a:endParaRPr lang="en-IN" sz="11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9E5A4-6D63-1202-DCA6-1E5A8D4641C4}"/>
              </a:ext>
            </a:extLst>
          </p:cNvPr>
          <p:cNvSpPr txBox="1"/>
          <p:nvPr/>
        </p:nvSpPr>
        <p:spPr>
          <a:xfrm>
            <a:off x="9917391" y="6455235"/>
            <a:ext cx="1983643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Black colour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397157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DBAD5-1849-856F-4A96-83AFECFC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4F3485-ED68-2D62-F2C9-95471184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" y="7624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/>
              <a:t>Variant Matrix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54FF75-57EF-3E3B-9465-005A86CC1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837390"/>
              </p:ext>
            </p:extLst>
          </p:nvPr>
        </p:nvGraphicFramePr>
        <p:xfrm>
          <a:off x="440690" y="837089"/>
          <a:ext cx="11497307" cy="5961340"/>
        </p:xfrm>
        <a:graphic>
          <a:graphicData uri="http://schemas.openxmlformats.org/drawingml/2006/table">
            <a:tbl>
              <a:tblPr/>
              <a:tblGrid>
                <a:gridCol w="565150">
                  <a:extLst>
                    <a:ext uri="{9D8B030D-6E8A-4147-A177-3AD203B41FA5}">
                      <a16:colId xmlns:a16="http://schemas.microsoft.com/office/drawing/2014/main" val="254837136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626693428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306447013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3369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12404784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894450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801562950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97533813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9632096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8990277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46068978"/>
                    </a:ext>
                  </a:extLst>
                </a:gridCol>
              </a:tblGrid>
              <a:tr h="272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Sr.No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AX7L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AX5L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AX3L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97258"/>
                  </a:ext>
                </a:extLst>
              </a:tr>
              <a:tr h="2723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54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Spare Wheel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78849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 Switch Panel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4066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Tail Gate Glass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16962"/>
                  </a:ext>
                </a:extLst>
              </a:tr>
            </a:tbl>
          </a:graphicData>
        </a:graphic>
      </p:graphicFrame>
      <p:pic>
        <p:nvPicPr>
          <p:cNvPr id="3" name="Picture 2" descr="A tire on a vehicle&#10;&#10;AI-generated content may be incorrect.">
            <a:extLst>
              <a:ext uri="{FF2B5EF4-FFF2-40B4-BE49-F238E27FC236}">
                <a16:creationId xmlns:a16="http://schemas.microsoft.com/office/drawing/2014/main" id="{F94F2EDC-76E4-D170-D32B-9E27FAF29D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9850" y="1636887"/>
            <a:ext cx="917121" cy="976351"/>
          </a:xfrm>
          <a:prstGeom prst="rect">
            <a:avLst/>
          </a:prstGeom>
        </p:spPr>
      </p:pic>
      <p:pic>
        <p:nvPicPr>
          <p:cNvPr id="6" name="Picture 5" descr="A close up of a car door&#10;&#10;AI-generated content may be incorrect.">
            <a:extLst>
              <a:ext uri="{FF2B5EF4-FFF2-40B4-BE49-F238E27FC236}">
                <a16:creationId xmlns:a16="http://schemas.microsoft.com/office/drawing/2014/main" id="{040F4222-29F2-E673-C44E-54D9FD7C8BD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9849" y="3817759"/>
            <a:ext cx="917122" cy="729483"/>
          </a:xfrm>
          <a:prstGeom prst="rect">
            <a:avLst/>
          </a:prstGeom>
        </p:spPr>
      </p:pic>
      <p:pic>
        <p:nvPicPr>
          <p:cNvPr id="9" name="Picture 8" descr="A car in a building&#10;&#10;AI-generated content may be incorrect.">
            <a:extLst>
              <a:ext uri="{FF2B5EF4-FFF2-40B4-BE49-F238E27FC236}">
                <a16:creationId xmlns:a16="http://schemas.microsoft.com/office/drawing/2014/main" id="{B24714A6-34E5-0771-015C-D32F9E74389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9849" y="5593908"/>
            <a:ext cx="963778" cy="610235"/>
          </a:xfrm>
          <a:prstGeom prst="rect">
            <a:avLst/>
          </a:prstGeom>
        </p:spPr>
      </p:pic>
      <p:pic>
        <p:nvPicPr>
          <p:cNvPr id="11" name="Picture 10" descr="A tire on a car&#10;&#10;AI-generated content may be incorrect.">
            <a:extLst>
              <a:ext uri="{FF2B5EF4-FFF2-40B4-BE49-F238E27FC236}">
                <a16:creationId xmlns:a16="http://schemas.microsoft.com/office/drawing/2014/main" id="{41EC1FB3-4506-AEDD-758D-7E75B230E2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907" y="1636887"/>
            <a:ext cx="917121" cy="1222828"/>
          </a:xfrm>
          <a:prstGeom prst="rect">
            <a:avLst/>
          </a:prstGeom>
        </p:spPr>
      </p:pic>
      <p:pic>
        <p:nvPicPr>
          <p:cNvPr id="13" name="Picture 12" descr="A close-up of a car's dashboard&#10;&#10;AI-generated content may be incorrect.">
            <a:extLst>
              <a:ext uri="{FF2B5EF4-FFF2-40B4-BE49-F238E27FC236}">
                <a16:creationId xmlns:a16="http://schemas.microsoft.com/office/drawing/2014/main" id="{69BF0C80-D138-5C2F-0200-6694C9D7FAB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906" y="3571086"/>
            <a:ext cx="917121" cy="1222828"/>
          </a:xfrm>
          <a:prstGeom prst="rect">
            <a:avLst/>
          </a:prstGeom>
        </p:spPr>
      </p:pic>
      <p:pic>
        <p:nvPicPr>
          <p:cNvPr id="15" name="Picture 14" descr="A car in a factory&#10;&#10;AI-generated content may be incorrect.">
            <a:extLst>
              <a:ext uri="{FF2B5EF4-FFF2-40B4-BE49-F238E27FC236}">
                <a16:creationId xmlns:a16="http://schemas.microsoft.com/office/drawing/2014/main" id="{7235C751-A486-D7AD-A272-B8AAD7BCCB1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6620" y="5491508"/>
            <a:ext cx="963778" cy="973830"/>
          </a:xfrm>
          <a:prstGeom prst="rect">
            <a:avLst/>
          </a:prstGeom>
        </p:spPr>
      </p:pic>
      <p:pic>
        <p:nvPicPr>
          <p:cNvPr id="17" name="Picture 16" descr="The back of a black vehicle&#10;&#10;AI-generated content may be incorrect.">
            <a:extLst>
              <a:ext uri="{FF2B5EF4-FFF2-40B4-BE49-F238E27FC236}">
                <a16:creationId xmlns:a16="http://schemas.microsoft.com/office/drawing/2014/main" id="{88C52543-1196-1086-BFE1-1EC01D98DBC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188" y="1636887"/>
            <a:ext cx="963778" cy="1285037"/>
          </a:xfrm>
          <a:prstGeom prst="rect">
            <a:avLst/>
          </a:prstGeom>
        </p:spPr>
      </p:pic>
      <p:pic>
        <p:nvPicPr>
          <p:cNvPr id="19" name="Picture 18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0CFEC5F4-FAFF-E3E5-4337-BDD381FDE61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696" y="3571085"/>
            <a:ext cx="917120" cy="1222827"/>
          </a:xfrm>
          <a:prstGeom prst="rect">
            <a:avLst/>
          </a:prstGeom>
        </p:spPr>
      </p:pic>
      <p:pic>
        <p:nvPicPr>
          <p:cNvPr id="21" name="Picture 20" descr="The back of a vehicle in a factory&#10;&#10;AI-generated content may be incorrect.">
            <a:extLst>
              <a:ext uri="{FF2B5EF4-FFF2-40B4-BE49-F238E27FC236}">
                <a16:creationId xmlns:a16="http://schemas.microsoft.com/office/drawing/2014/main" id="{9E2D4A85-21AA-70CC-C3DD-23F185344D3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817" y="5302125"/>
            <a:ext cx="917121" cy="1222828"/>
          </a:xfrm>
          <a:prstGeom prst="rect">
            <a:avLst/>
          </a:prstGeom>
        </p:spPr>
      </p:pic>
      <p:pic>
        <p:nvPicPr>
          <p:cNvPr id="5" name="Picture 4" descr="A spare tire on a vehicle&#10;&#10;AI-generated content may be incorrect.">
            <a:extLst>
              <a:ext uri="{FF2B5EF4-FFF2-40B4-BE49-F238E27FC236}">
                <a16:creationId xmlns:a16="http://schemas.microsoft.com/office/drawing/2014/main" id="{3D11421B-0323-3ACE-EAB8-37429EC369C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504" y="1636887"/>
            <a:ext cx="829678" cy="1106237"/>
          </a:xfrm>
          <a:prstGeom prst="rect">
            <a:avLst/>
          </a:prstGeom>
        </p:spPr>
      </p:pic>
      <p:pic>
        <p:nvPicPr>
          <p:cNvPr id="10" name="Picture 9" descr="A close-up of a car's dashboard&#10;&#10;AI-generated content may be incorrect.">
            <a:extLst>
              <a:ext uri="{FF2B5EF4-FFF2-40B4-BE49-F238E27FC236}">
                <a16:creationId xmlns:a16="http://schemas.microsoft.com/office/drawing/2014/main" id="{60ED5821-A4BA-7F88-E0FA-0A847D66A5E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3640" y="3571084"/>
            <a:ext cx="917121" cy="1222828"/>
          </a:xfrm>
          <a:prstGeom prst="rect">
            <a:avLst/>
          </a:prstGeom>
        </p:spPr>
      </p:pic>
      <p:pic>
        <p:nvPicPr>
          <p:cNvPr id="14" name="Picture 13" descr="A vehicle in a factory&#10;&#10;AI-generated content may be incorrect.">
            <a:extLst>
              <a:ext uri="{FF2B5EF4-FFF2-40B4-BE49-F238E27FC236}">
                <a16:creationId xmlns:a16="http://schemas.microsoft.com/office/drawing/2014/main" id="{48936FCE-2BBC-A9EE-10C2-7EF4E1FA6AA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786" y="5388129"/>
            <a:ext cx="807907" cy="1077209"/>
          </a:xfrm>
          <a:prstGeom prst="rect">
            <a:avLst/>
          </a:prstGeom>
        </p:spPr>
      </p:pic>
      <p:pic>
        <p:nvPicPr>
          <p:cNvPr id="18" name="Picture 17" descr="A car with a tire in the back&#10;&#10;AI-generated content may be incorrect.">
            <a:extLst>
              <a:ext uri="{FF2B5EF4-FFF2-40B4-BE49-F238E27FC236}">
                <a16:creationId xmlns:a16="http://schemas.microsoft.com/office/drawing/2014/main" id="{22A70534-63F7-4DC1-7023-39177F004A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7282" y="5354306"/>
            <a:ext cx="915300" cy="1220400"/>
          </a:xfrm>
          <a:prstGeom prst="rect">
            <a:avLst/>
          </a:prstGeom>
        </p:spPr>
      </p:pic>
      <p:pic>
        <p:nvPicPr>
          <p:cNvPr id="20" name="Picture 19" descr="A close-up of a car dashboard&#10;&#10;AI-generated content may be incorrect.">
            <a:extLst>
              <a:ext uri="{FF2B5EF4-FFF2-40B4-BE49-F238E27FC236}">
                <a16:creationId xmlns:a16="http://schemas.microsoft.com/office/drawing/2014/main" id="{20E902D1-259A-FD52-46BE-7530A4897E5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7282" y="3451299"/>
            <a:ext cx="917122" cy="1222829"/>
          </a:xfrm>
          <a:prstGeom prst="rect">
            <a:avLst/>
          </a:prstGeom>
        </p:spPr>
      </p:pic>
      <p:pic>
        <p:nvPicPr>
          <p:cNvPr id="23" name="Picture 22" descr="A tire on a vehicle&#10;&#10;AI-generated content may be incorrect.">
            <a:extLst>
              <a:ext uri="{FF2B5EF4-FFF2-40B4-BE49-F238E27FC236}">
                <a16:creationId xmlns:a16="http://schemas.microsoft.com/office/drawing/2014/main" id="{A1E54206-D1CD-1D33-9689-9ECA089BB6D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7282" y="1740800"/>
            <a:ext cx="915300" cy="1220400"/>
          </a:xfrm>
          <a:prstGeom prst="rect">
            <a:avLst/>
          </a:prstGeom>
        </p:spPr>
      </p:pic>
      <p:pic>
        <p:nvPicPr>
          <p:cNvPr id="8" name="Picture 7" descr="A car with a tire on the back&#10;&#10;AI-generated content may be incorrect.">
            <a:extLst>
              <a:ext uri="{FF2B5EF4-FFF2-40B4-BE49-F238E27FC236}">
                <a16:creationId xmlns:a16="http://schemas.microsoft.com/office/drawing/2014/main" id="{95F98634-7B06-4264-E880-B4D661E4249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031" y="5236800"/>
            <a:ext cx="917121" cy="1222828"/>
          </a:xfrm>
          <a:prstGeom prst="rect">
            <a:avLst/>
          </a:prstGeom>
        </p:spPr>
      </p:pic>
      <p:pic>
        <p:nvPicPr>
          <p:cNvPr id="16" name="Picture 15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BE2B7326-D16F-6578-3AAE-C49143E42492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031" y="3571084"/>
            <a:ext cx="848674" cy="1131565"/>
          </a:xfrm>
          <a:prstGeom prst="rect">
            <a:avLst/>
          </a:prstGeom>
        </p:spPr>
      </p:pic>
      <p:pic>
        <p:nvPicPr>
          <p:cNvPr id="24" name="Picture 23" descr="A spare tire on a vehicle&#10;&#10;AI-generated content may be incorrect.">
            <a:extLst>
              <a:ext uri="{FF2B5EF4-FFF2-40B4-BE49-F238E27FC236}">
                <a16:creationId xmlns:a16="http://schemas.microsoft.com/office/drawing/2014/main" id="{1D24D9F7-8E4C-E884-C665-0783DE4DEDF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61882" y="1644653"/>
            <a:ext cx="967104" cy="1106237"/>
          </a:xfrm>
          <a:prstGeom prst="rect">
            <a:avLst/>
          </a:prstGeom>
        </p:spPr>
      </p:pic>
      <p:pic>
        <p:nvPicPr>
          <p:cNvPr id="12" name="Picture 11" descr="A tire on a vehicle&#10;&#10;AI-generated content may be incorrect.">
            <a:extLst>
              <a:ext uri="{FF2B5EF4-FFF2-40B4-BE49-F238E27FC236}">
                <a16:creationId xmlns:a16="http://schemas.microsoft.com/office/drawing/2014/main" id="{C9D71C8D-64FD-EE56-3631-B6B7440AC407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245" y="1636887"/>
            <a:ext cx="915300" cy="1220400"/>
          </a:xfrm>
          <a:prstGeom prst="rect">
            <a:avLst/>
          </a:prstGeom>
        </p:spPr>
      </p:pic>
      <p:pic>
        <p:nvPicPr>
          <p:cNvPr id="25" name="Picture 24" descr="A close up of a car door&#10;&#10;AI-generated content may be incorrect.">
            <a:extLst>
              <a:ext uri="{FF2B5EF4-FFF2-40B4-BE49-F238E27FC236}">
                <a16:creationId xmlns:a16="http://schemas.microsoft.com/office/drawing/2014/main" id="{1F4AE5C9-539E-C4DC-7820-0E9C83E19E01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751" y="3573512"/>
            <a:ext cx="915300" cy="1220400"/>
          </a:xfrm>
          <a:prstGeom prst="rect">
            <a:avLst/>
          </a:prstGeom>
        </p:spPr>
      </p:pic>
      <p:pic>
        <p:nvPicPr>
          <p:cNvPr id="27" name="Picture 26" descr="A back window of a car&#10;&#10;AI-generated content may be incorrect.">
            <a:extLst>
              <a:ext uri="{FF2B5EF4-FFF2-40B4-BE49-F238E27FC236}">
                <a16:creationId xmlns:a16="http://schemas.microsoft.com/office/drawing/2014/main" id="{A471103C-120C-FCDE-0DD1-8D53B036CEC1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273" y="5256506"/>
            <a:ext cx="934839" cy="1285037"/>
          </a:xfrm>
          <a:prstGeom prst="rect">
            <a:avLst/>
          </a:prstGeom>
        </p:spPr>
      </p:pic>
      <p:pic>
        <p:nvPicPr>
          <p:cNvPr id="29" name="Picture 28" descr="A tire on the back of a vehicle&#10;&#10;AI-generated content may be incorrect.">
            <a:extLst>
              <a:ext uri="{FF2B5EF4-FFF2-40B4-BE49-F238E27FC236}">
                <a16:creationId xmlns:a16="http://schemas.microsoft.com/office/drawing/2014/main" id="{76BD4159-796D-32C2-AD45-87DCCD13F78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539" y="1688671"/>
            <a:ext cx="915300" cy="1220400"/>
          </a:xfrm>
          <a:prstGeom prst="rect">
            <a:avLst/>
          </a:prstGeom>
        </p:spPr>
      </p:pic>
      <p:pic>
        <p:nvPicPr>
          <p:cNvPr id="31" name="Picture 30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DA6C2456-9382-8AD2-DCB8-65DC169AE31C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401" y="3429000"/>
            <a:ext cx="915301" cy="1220400"/>
          </a:xfrm>
          <a:prstGeom prst="rect">
            <a:avLst/>
          </a:prstGeom>
        </p:spPr>
      </p:pic>
      <p:pic>
        <p:nvPicPr>
          <p:cNvPr id="33" name="Picture 32" descr="A vehicle with a tire in a factory&#10;&#10;AI-generated content may be incorrect.">
            <a:extLst>
              <a:ext uri="{FF2B5EF4-FFF2-40B4-BE49-F238E27FC236}">
                <a16:creationId xmlns:a16="http://schemas.microsoft.com/office/drawing/2014/main" id="{D9FD27AF-94DF-0F20-2EF5-45029ECF45E8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8628" y="5351878"/>
            <a:ext cx="917121" cy="1222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9B8C75-1805-95F2-6A50-AB8C1372247E}"/>
              </a:ext>
            </a:extLst>
          </p:cNvPr>
          <p:cNvSpPr txBox="1"/>
          <p:nvPr/>
        </p:nvSpPr>
        <p:spPr>
          <a:xfrm>
            <a:off x="2608870" y="2854049"/>
            <a:ext cx="1992158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 cover + Alloy</a:t>
            </a:r>
            <a:endParaRPr lang="en-IN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CF2C1C-0432-ECCB-2E96-3CD30461E144}"/>
              </a:ext>
            </a:extLst>
          </p:cNvPr>
          <p:cNvSpPr txBox="1"/>
          <p:nvPr/>
        </p:nvSpPr>
        <p:spPr>
          <a:xfrm>
            <a:off x="10934590" y="2750890"/>
            <a:ext cx="932921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 cover + steel</a:t>
            </a:r>
            <a:endParaRPr lang="en-IN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334B0B-F33B-A86D-14F1-913C822201CA}"/>
              </a:ext>
            </a:extLst>
          </p:cNvPr>
          <p:cNvSpPr txBox="1"/>
          <p:nvPr/>
        </p:nvSpPr>
        <p:spPr>
          <a:xfrm>
            <a:off x="4727984" y="2887159"/>
            <a:ext cx="6104597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Wheel cover</a:t>
            </a:r>
            <a:endParaRPr lang="en-IN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88445C-7F02-314F-CA3C-4ACE58D73FA9}"/>
              </a:ext>
            </a:extLst>
          </p:cNvPr>
          <p:cNvSpPr txBox="1"/>
          <p:nvPr/>
        </p:nvSpPr>
        <p:spPr>
          <a:xfrm>
            <a:off x="988305" y="4363025"/>
            <a:ext cx="1564389" cy="6001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Variant code wise more combination in switches</a:t>
            </a:r>
            <a:endParaRPr lang="en-IN" sz="11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089114-60F9-3961-5D6E-7D21F565E7EA}"/>
              </a:ext>
            </a:extLst>
          </p:cNvPr>
          <p:cNvSpPr txBox="1"/>
          <p:nvPr/>
        </p:nvSpPr>
        <p:spPr>
          <a:xfrm>
            <a:off x="2529260" y="6523180"/>
            <a:ext cx="8154442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Orange lines</a:t>
            </a:r>
            <a:endParaRPr lang="en-IN" sz="11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A6AFD-221D-A0C6-1745-FB569B051C3D}"/>
              </a:ext>
            </a:extLst>
          </p:cNvPr>
          <p:cNvSpPr txBox="1"/>
          <p:nvPr/>
        </p:nvSpPr>
        <p:spPr>
          <a:xfrm>
            <a:off x="10890216" y="6538593"/>
            <a:ext cx="977295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 lines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320274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CC12E-F1D6-BA7D-3510-3B26D5EE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0C5535-7A23-6A18-1FAB-D7FC7043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" y="7624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/>
              <a:t>Variant Matrix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494FBD-D8EF-00B5-1668-DA6E4F6C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00940"/>
              </p:ext>
            </p:extLst>
          </p:nvPr>
        </p:nvGraphicFramePr>
        <p:xfrm>
          <a:off x="440690" y="837089"/>
          <a:ext cx="11497307" cy="5961340"/>
        </p:xfrm>
        <a:graphic>
          <a:graphicData uri="http://schemas.openxmlformats.org/drawingml/2006/table">
            <a:tbl>
              <a:tblPr/>
              <a:tblGrid>
                <a:gridCol w="565150">
                  <a:extLst>
                    <a:ext uri="{9D8B030D-6E8A-4147-A177-3AD203B41FA5}">
                      <a16:colId xmlns:a16="http://schemas.microsoft.com/office/drawing/2014/main" val="254837136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626693428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306447013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3369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12404784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894450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801562950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97533813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9632096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8990277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46068978"/>
                    </a:ext>
                  </a:extLst>
                </a:gridCol>
              </a:tblGrid>
              <a:tr h="272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Sr.No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AX7L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AX5L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AX3L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97258"/>
                  </a:ext>
                </a:extLst>
              </a:tr>
              <a:tr h="2723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54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Tail gate inner handle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78849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Piano Switch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4066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 Vent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16962"/>
                  </a:ext>
                </a:extLst>
              </a:tr>
            </a:tbl>
          </a:graphicData>
        </a:graphic>
      </p:graphicFrame>
      <p:pic>
        <p:nvPicPr>
          <p:cNvPr id="3" name="Picture 2" descr="A close-up of a car door handle&#10;&#10;AI-generated content may be incorrect.">
            <a:extLst>
              <a:ext uri="{FF2B5EF4-FFF2-40B4-BE49-F238E27FC236}">
                <a16:creationId xmlns:a16="http://schemas.microsoft.com/office/drawing/2014/main" id="{E28A281B-EC33-A9C4-61BA-8D7775DE7D0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580822" y="1842822"/>
            <a:ext cx="931635" cy="795221"/>
          </a:xfrm>
          <a:prstGeom prst="rect">
            <a:avLst/>
          </a:prstGeom>
        </p:spPr>
      </p:pic>
      <p:pic>
        <p:nvPicPr>
          <p:cNvPr id="6" name="Picture 5" descr="The inside of a car&#10;&#10;AI-generated content may be incorrect.">
            <a:extLst>
              <a:ext uri="{FF2B5EF4-FFF2-40B4-BE49-F238E27FC236}">
                <a16:creationId xmlns:a16="http://schemas.microsoft.com/office/drawing/2014/main" id="{66A52221-D6D7-FEE3-CD97-CC7E01F158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0822" y="3851546"/>
            <a:ext cx="931635" cy="225655"/>
          </a:xfrm>
          <a:prstGeom prst="rect">
            <a:avLst/>
          </a:prstGeom>
        </p:spPr>
      </p:pic>
      <p:pic>
        <p:nvPicPr>
          <p:cNvPr id="9" name="Picture 8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AA735C49-2B18-5472-8B12-FD6CA8698F4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0822" y="5697048"/>
            <a:ext cx="931635" cy="457459"/>
          </a:xfrm>
          <a:prstGeom prst="rect">
            <a:avLst/>
          </a:prstGeom>
        </p:spPr>
      </p:pic>
      <p:pic>
        <p:nvPicPr>
          <p:cNvPr id="11" name="Picture 10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19CA6DB0-F39C-F780-E2BE-22F4AFBB044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479" y="1706427"/>
            <a:ext cx="801007" cy="1068009"/>
          </a:xfrm>
          <a:prstGeom prst="rect">
            <a:avLst/>
          </a:prstGeom>
        </p:spPr>
      </p:pic>
      <p:pic>
        <p:nvPicPr>
          <p:cNvPr id="15" name="Picture 14" descr="A close-up of a car dashboard&#10;&#10;AI-generated content may be incorrect.">
            <a:extLst>
              <a:ext uri="{FF2B5EF4-FFF2-40B4-BE49-F238E27FC236}">
                <a16:creationId xmlns:a16="http://schemas.microsoft.com/office/drawing/2014/main" id="{733FB576-52FD-DF9F-9FC0-A24A77D4D15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4203" y="3673295"/>
            <a:ext cx="897652" cy="584463"/>
          </a:xfrm>
          <a:prstGeom prst="rect">
            <a:avLst/>
          </a:prstGeom>
        </p:spPr>
      </p:pic>
      <p:pic>
        <p:nvPicPr>
          <p:cNvPr id="17" name="Picture 16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5D733A02-859F-2BFB-7D88-FB83D699D6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572" y="5457822"/>
            <a:ext cx="928914" cy="696685"/>
          </a:xfrm>
          <a:prstGeom prst="rect">
            <a:avLst/>
          </a:prstGeom>
        </p:spPr>
      </p:pic>
      <p:pic>
        <p:nvPicPr>
          <p:cNvPr id="19" name="Picture 18" descr="A close-up of a door handle&#10;&#10;AI-generated content may be incorrect.">
            <a:extLst>
              <a:ext uri="{FF2B5EF4-FFF2-40B4-BE49-F238E27FC236}">
                <a16:creationId xmlns:a16="http://schemas.microsoft.com/office/drawing/2014/main" id="{9B86DDE4-0420-2FC9-DCA0-D55E65F6944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705" y="1779308"/>
            <a:ext cx="848573" cy="1131430"/>
          </a:xfrm>
          <a:prstGeom prst="rect">
            <a:avLst/>
          </a:prstGeom>
        </p:spPr>
      </p:pic>
      <p:pic>
        <p:nvPicPr>
          <p:cNvPr id="21" name="Picture 20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F53411C0-6B79-202C-1375-DDE74B3031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32568" y="3499916"/>
            <a:ext cx="696686" cy="928914"/>
          </a:xfrm>
          <a:prstGeom prst="rect">
            <a:avLst/>
          </a:prstGeom>
        </p:spPr>
      </p:pic>
      <p:pic>
        <p:nvPicPr>
          <p:cNvPr id="23" name="Picture 22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17C2A209-43D7-5666-D131-CAFF4990896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705" y="5639668"/>
            <a:ext cx="931635" cy="698726"/>
          </a:xfrm>
          <a:prstGeom prst="rect">
            <a:avLst/>
          </a:prstGeom>
        </p:spPr>
      </p:pic>
      <p:pic>
        <p:nvPicPr>
          <p:cNvPr id="5" name="Picture 4" descr="The inside of a car&#10;&#10;AI-generated content may be incorrect.">
            <a:extLst>
              <a:ext uri="{FF2B5EF4-FFF2-40B4-BE49-F238E27FC236}">
                <a16:creationId xmlns:a16="http://schemas.microsoft.com/office/drawing/2014/main" id="{C15A4DF7-DF04-F6A1-6F43-235BD34F4B1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525" y="3673295"/>
            <a:ext cx="931635" cy="519606"/>
          </a:xfrm>
          <a:prstGeom prst="rect">
            <a:avLst/>
          </a:prstGeom>
        </p:spPr>
      </p:pic>
      <p:pic>
        <p:nvPicPr>
          <p:cNvPr id="10" name="Picture 9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A22F2BA1-95BE-789B-6A48-3CA59115346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8490" y="5605935"/>
            <a:ext cx="931635" cy="698726"/>
          </a:xfrm>
          <a:prstGeom prst="rect">
            <a:avLst/>
          </a:prstGeom>
        </p:spPr>
      </p:pic>
      <p:pic>
        <p:nvPicPr>
          <p:cNvPr id="16" name="Picture 15" descr="A close-up of a door handle&#10;&#10;AI-generated content may be incorrect.">
            <a:extLst>
              <a:ext uri="{FF2B5EF4-FFF2-40B4-BE49-F238E27FC236}">
                <a16:creationId xmlns:a16="http://schemas.microsoft.com/office/drawing/2014/main" id="{7711E78C-C87A-CE02-9CB8-4008D271227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5275" y="1674715"/>
            <a:ext cx="848573" cy="1131431"/>
          </a:xfrm>
          <a:prstGeom prst="rect">
            <a:avLst/>
          </a:prstGeom>
        </p:spPr>
      </p:pic>
      <p:pic>
        <p:nvPicPr>
          <p:cNvPr id="20" name="Picture 19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1B3493F6-5FCE-7679-EC3D-E79E4E4B076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5275" y="5639668"/>
            <a:ext cx="931635" cy="698726"/>
          </a:xfrm>
          <a:prstGeom prst="rect">
            <a:avLst/>
          </a:prstGeom>
        </p:spPr>
      </p:pic>
      <p:pic>
        <p:nvPicPr>
          <p:cNvPr id="24" name="Picture 23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E930C15F-BD33-495F-3F3D-DF837FCF8D55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134" y="3616506"/>
            <a:ext cx="1003485" cy="752614"/>
          </a:xfrm>
          <a:prstGeom prst="rect">
            <a:avLst/>
          </a:prstGeom>
        </p:spPr>
      </p:pic>
      <p:pic>
        <p:nvPicPr>
          <p:cNvPr id="42" name="Picture 41" descr="A close-up of a door handle&#10;&#10;AI-generated content may be incorrect.">
            <a:extLst>
              <a:ext uri="{FF2B5EF4-FFF2-40B4-BE49-F238E27FC236}">
                <a16:creationId xmlns:a16="http://schemas.microsoft.com/office/drawing/2014/main" id="{F83C8E6D-7594-B5F6-D8B7-9D5E65D505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103" y="1674715"/>
            <a:ext cx="928914" cy="1238552"/>
          </a:xfrm>
          <a:prstGeom prst="rect">
            <a:avLst/>
          </a:prstGeom>
        </p:spPr>
      </p:pic>
      <p:pic>
        <p:nvPicPr>
          <p:cNvPr id="43" name="Picture 42" descr="A close-up of a door handle&#10;&#10;AI-generated content may be incorrect.">
            <a:extLst>
              <a:ext uri="{FF2B5EF4-FFF2-40B4-BE49-F238E27FC236}">
                <a16:creationId xmlns:a16="http://schemas.microsoft.com/office/drawing/2014/main" id="{E15CF704-5FDD-C3AD-DB8C-249D4190E06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1633" y="1706426"/>
            <a:ext cx="888491" cy="1169425"/>
          </a:xfrm>
          <a:prstGeom prst="rect">
            <a:avLst/>
          </a:prstGeom>
        </p:spPr>
      </p:pic>
      <p:pic>
        <p:nvPicPr>
          <p:cNvPr id="45" name="Picture 44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1C770311-516B-D1C3-7A90-384D7E291B83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103" y="5573012"/>
            <a:ext cx="940707" cy="705530"/>
          </a:xfrm>
          <a:prstGeom prst="rect">
            <a:avLst/>
          </a:prstGeom>
        </p:spPr>
      </p:pic>
      <p:pic>
        <p:nvPicPr>
          <p:cNvPr id="47" name="Picture 46" descr="A close-up of a car dashboard&#10;&#10;AI-generated content may be incorrect.">
            <a:extLst>
              <a:ext uri="{FF2B5EF4-FFF2-40B4-BE49-F238E27FC236}">
                <a16:creationId xmlns:a16="http://schemas.microsoft.com/office/drawing/2014/main" id="{98CCA99F-AA3F-E711-3A02-10661FA9175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767" y="3608067"/>
            <a:ext cx="1003485" cy="752614"/>
          </a:xfrm>
          <a:prstGeom prst="rect">
            <a:avLst/>
          </a:prstGeom>
        </p:spPr>
      </p:pic>
      <p:pic>
        <p:nvPicPr>
          <p:cNvPr id="8" name="Picture 7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7897960D-FE54-4710-4257-9BC681E18976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0362" y="1674762"/>
            <a:ext cx="928914" cy="1238552"/>
          </a:xfrm>
          <a:prstGeom prst="rect">
            <a:avLst/>
          </a:prstGeom>
        </p:spPr>
      </p:pic>
      <p:pic>
        <p:nvPicPr>
          <p:cNvPr id="13" name="Picture 12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EB0D9357-8F6F-0B7F-96AF-2CBA3C144C4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767" y="3631609"/>
            <a:ext cx="940707" cy="705530"/>
          </a:xfrm>
          <a:prstGeom prst="rect">
            <a:avLst/>
          </a:prstGeom>
        </p:spPr>
      </p:pic>
      <p:pic>
        <p:nvPicPr>
          <p:cNvPr id="18" name="Picture 17" descr="A close up of a car air vents&#10;&#10;AI-generated content may be incorrect.">
            <a:extLst>
              <a:ext uri="{FF2B5EF4-FFF2-40B4-BE49-F238E27FC236}">
                <a16:creationId xmlns:a16="http://schemas.microsoft.com/office/drawing/2014/main" id="{F2C6BF33-2CB4-DC0B-EE7A-E4FAD096855B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560" y="5639668"/>
            <a:ext cx="928914" cy="696686"/>
          </a:xfrm>
          <a:prstGeom prst="rect">
            <a:avLst/>
          </a:prstGeom>
        </p:spPr>
      </p:pic>
      <p:pic>
        <p:nvPicPr>
          <p:cNvPr id="25" name="Picture 24" descr="A close-up of a door handle&#10;&#10;AI-generated content may be incorrect.">
            <a:extLst>
              <a:ext uri="{FF2B5EF4-FFF2-40B4-BE49-F238E27FC236}">
                <a16:creationId xmlns:a16="http://schemas.microsoft.com/office/drawing/2014/main" id="{F0517F66-AD2E-29DB-0C2E-7659A0343D0A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0933" y="1674715"/>
            <a:ext cx="928914" cy="1238552"/>
          </a:xfrm>
          <a:prstGeom prst="rect">
            <a:avLst/>
          </a:prstGeom>
        </p:spPr>
      </p:pic>
      <p:pic>
        <p:nvPicPr>
          <p:cNvPr id="27" name="Picture 26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D30FE54D-C486-E862-3784-EA0BBA0B4469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290" y="3626675"/>
            <a:ext cx="980907" cy="735681"/>
          </a:xfrm>
          <a:prstGeom prst="rect">
            <a:avLst/>
          </a:prstGeom>
        </p:spPr>
      </p:pic>
      <p:pic>
        <p:nvPicPr>
          <p:cNvPr id="29" name="Picture 28" descr="A close up of a car air conditioning system&#10;&#10;AI-generated content may be incorrect.">
            <a:extLst>
              <a:ext uri="{FF2B5EF4-FFF2-40B4-BE49-F238E27FC236}">
                <a16:creationId xmlns:a16="http://schemas.microsoft.com/office/drawing/2014/main" id="{EFB6E119-35D1-2390-2629-25D4ADA1AA8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290" y="5660617"/>
            <a:ext cx="931634" cy="698726"/>
          </a:xfrm>
          <a:prstGeom prst="rect">
            <a:avLst/>
          </a:prstGeom>
        </p:spPr>
      </p:pic>
      <p:sp>
        <p:nvSpPr>
          <p:cNvPr id="2" name="Star: 6 Points 1">
            <a:extLst>
              <a:ext uri="{FF2B5EF4-FFF2-40B4-BE49-F238E27FC236}">
                <a16:creationId xmlns:a16="http://schemas.microsoft.com/office/drawing/2014/main" id="{B10BC1E3-0EEF-EECA-3264-11F7A4D3060C}"/>
              </a:ext>
            </a:extLst>
          </p:cNvPr>
          <p:cNvSpPr/>
          <p:nvPr/>
        </p:nvSpPr>
        <p:spPr>
          <a:xfrm>
            <a:off x="487498" y="2521255"/>
            <a:ext cx="435429" cy="354596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2F025-A161-FA82-C679-43696A477905}"/>
              </a:ext>
            </a:extLst>
          </p:cNvPr>
          <p:cNvSpPr txBox="1"/>
          <p:nvPr/>
        </p:nvSpPr>
        <p:spPr>
          <a:xfrm>
            <a:off x="1130011" y="2660407"/>
            <a:ext cx="1325081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Photos will resubmit</a:t>
            </a:r>
            <a:endParaRPr lang="en-IN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513BE-21A7-ADB2-3794-4DFD4BC26959}"/>
              </a:ext>
            </a:extLst>
          </p:cNvPr>
          <p:cNvSpPr txBox="1"/>
          <p:nvPr/>
        </p:nvSpPr>
        <p:spPr>
          <a:xfrm>
            <a:off x="988305" y="4363025"/>
            <a:ext cx="1564389" cy="6001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Variant code wise more combination in switches</a:t>
            </a:r>
            <a:endParaRPr lang="en-IN" sz="11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8BDDF3-11AB-3ABE-C3E6-CE9ED41B06EA}"/>
              </a:ext>
            </a:extLst>
          </p:cNvPr>
          <p:cNvSpPr txBox="1"/>
          <p:nvPr/>
        </p:nvSpPr>
        <p:spPr>
          <a:xfrm>
            <a:off x="2329835" y="6468748"/>
            <a:ext cx="6438489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Chrome ring</a:t>
            </a:r>
            <a:endParaRPr lang="en-IN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45288-4755-D7B5-4C24-CD7EC518EB23}"/>
              </a:ext>
            </a:extLst>
          </p:cNvPr>
          <p:cNvSpPr txBox="1"/>
          <p:nvPr/>
        </p:nvSpPr>
        <p:spPr>
          <a:xfrm>
            <a:off x="9917391" y="6455235"/>
            <a:ext cx="1983643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Black ring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318850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709B4-C341-D249-26D4-AE0CFB1C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E1B98-7F87-2DFC-BB60-4AE0A361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" y="7624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/>
              <a:t>Variant Matrix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7243F1-41F9-9886-6C1E-D1C59F705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1087"/>
              </p:ext>
            </p:extLst>
          </p:nvPr>
        </p:nvGraphicFramePr>
        <p:xfrm>
          <a:off x="440690" y="837089"/>
          <a:ext cx="11497307" cy="5961340"/>
        </p:xfrm>
        <a:graphic>
          <a:graphicData uri="http://schemas.openxmlformats.org/drawingml/2006/table">
            <a:tbl>
              <a:tblPr/>
              <a:tblGrid>
                <a:gridCol w="565150">
                  <a:extLst>
                    <a:ext uri="{9D8B030D-6E8A-4147-A177-3AD203B41FA5}">
                      <a16:colId xmlns:a16="http://schemas.microsoft.com/office/drawing/2014/main" val="254837136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626693428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306447013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3369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12404784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894450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801562950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97533813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9632096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8990277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46068978"/>
                    </a:ext>
                  </a:extLst>
                </a:gridCol>
              </a:tblGrid>
              <a:tr h="272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Sr.No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AX7L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AX5L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AX3L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97258"/>
                  </a:ext>
                </a:extLst>
              </a:tr>
              <a:tr h="2723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54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Display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78849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Floor Console Mat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/>
                    </a:p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4066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Trim Pad RH Front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16962"/>
                  </a:ext>
                </a:extLst>
              </a:tr>
            </a:tbl>
          </a:graphicData>
        </a:graphic>
      </p:graphicFrame>
      <p:pic>
        <p:nvPicPr>
          <p:cNvPr id="3" name="Picture 2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2B80CB07-AC26-53C2-0AAA-907CF5A2EC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543" y="1882118"/>
            <a:ext cx="986971" cy="762424"/>
          </a:xfrm>
          <a:prstGeom prst="rect">
            <a:avLst/>
          </a:prstGeom>
        </p:spPr>
      </p:pic>
      <p:pic>
        <p:nvPicPr>
          <p:cNvPr id="6" name="Picture 5" descr="A close up of a device&#10;&#10;AI-generated content may be incorrect.">
            <a:extLst>
              <a:ext uri="{FF2B5EF4-FFF2-40B4-BE49-F238E27FC236}">
                <a16:creationId xmlns:a16="http://schemas.microsoft.com/office/drawing/2014/main" id="{A9D259FE-525D-3976-532A-0054565C73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543" y="3990040"/>
            <a:ext cx="986971" cy="446838"/>
          </a:xfrm>
          <a:prstGeom prst="rect">
            <a:avLst/>
          </a:prstGeom>
        </p:spPr>
      </p:pic>
      <p:pic>
        <p:nvPicPr>
          <p:cNvPr id="9" name="Picture 8" descr="The door of a vehicle&#10;&#10;AI-generated content may be incorrect.">
            <a:extLst>
              <a:ext uri="{FF2B5EF4-FFF2-40B4-BE49-F238E27FC236}">
                <a16:creationId xmlns:a16="http://schemas.microsoft.com/office/drawing/2014/main" id="{2DC04036-B231-1463-6737-22FF1D310D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543" y="5486400"/>
            <a:ext cx="986971" cy="843114"/>
          </a:xfrm>
          <a:prstGeom prst="rect">
            <a:avLst/>
          </a:prstGeom>
        </p:spPr>
      </p:pic>
      <p:pic>
        <p:nvPicPr>
          <p:cNvPr id="11" name="Picture 10" descr="A close up of a car dashboard&#10;&#10;AI-generated content may be incorrect.">
            <a:extLst>
              <a:ext uri="{FF2B5EF4-FFF2-40B4-BE49-F238E27FC236}">
                <a16:creationId xmlns:a16="http://schemas.microsoft.com/office/drawing/2014/main" id="{33815DCD-55C7-B957-FE33-E3771CD3AEB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086" y="1921857"/>
            <a:ext cx="915300" cy="686475"/>
          </a:xfrm>
          <a:prstGeom prst="rect">
            <a:avLst/>
          </a:prstGeom>
        </p:spPr>
      </p:pic>
      <p:pic>
        <p:nvPicPr>
          <p:cNvPr id="13" name="Picture 12" descr="A close up of a device&#10;&#10;AI-generated content may be incorrect.">
            <a:extLst>
              <a:ext uri="{FF2B5EF4-FFF2-40B4-BE49-F238E27FC236}">
                <a16:creationId xmlns:a16="http://schemas.microsoft.com/office/drawing/2014/main" id="{40248455-CEE6-8E12-7440-4C2EC843F4D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086" y="3870221"/>
            <a:ext cx="915300" cy="686475"/>
          </a:xfrm>
          <a:prstGeom prst="rect">
            <a:avLst/>
          </a:prstGeom>
        </p:spPr>
      </p:pic>
      <p:pic>
        <p:nvPicPr>
          <p:cNvPr id="15" name="Picture 14" descr="A car door with a door open&#10;&#10;AI-generated content may be incorrect.">
            <a:extLst>
              <a:ext uri="{FF2B5EF4-FFF2-40B4-BE49-F238E27FC236}">
                <a16:creationId xmlns:a16="http://schemas.microsoft.com/office/drawing/2014/main" id="{361EEE81-9DE3-E867-5EA0-4B3808AD05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086" y="5410371"/>
            <a:ext cx="915300" cy="1220400"/>
          </a:xfrm>
          <a:prstGeom prst="rect">
            <a:avLst/>
          </a:prstGeom>
        </p:spPr>
      </p:pic>
      <p:pic>
        <p:nvPicPr>
          <p:cNvPr id="17" name="Picture 16" descr="A close-up of a car stereo&#10;&#10;AI-generated content may be incorrect.">
            <a:extLst>
              <a:ext uri="{FF2B5EF4-FFF2-40B4-BE49-F238E27FC236}">
                <a16:creationId xmlns:a16="http://schemas.microsoft.com/office/drawing/2014/main" id="{07A73EFF-3170-47BE-0283-056F6AD698C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669" y="1653129"/>
            <a:ext cx="915301" cy="1220401"/>
          </a:xfrm>
          <a:prstGeom prst="rect">
            <a:avLst/>
          </a:prstGeom>
        </p:spPr>
      </p:pic>
      <p:pic>
        <p:nvPicPr>
          <p:cNvPr id="19" name="Picture 18" descr="A close up of a device&#10;&#10;AI-generated content may be incorrect.">
            <a:extLst>
              <a:ext uri="{FF2B5EF4-FFF2-40B4-BE49-F238E27FC236}">
                <a16:creationId xmlns:a16="http://schemas.microsoft.com/office/drawing/2014/main" id="{DB477D9D-5BC4-8EDC-11B9-BD74A94E017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2757" y="3741726"/>
            <a:ext cx="1019727" cy="764795"/>
          </a:xfrm>
          <a:prstGeom prst="rect">
            <a:avLst/>
          </a:prstGeom>
        </p:spPr>
      </p:pic>
      <p:pic>
        <p:nvPicPr>
          <p:cNvPr id="21" name="Picture 20" descr="The door of a car&#10;&#10;AI-generated content may be incorrect.">
            <a:extLst>
              <a:ext uri="{FF2B5EF4-FFF2-40B4-BE49-F238E27FC236}">
                <a16:creationId xmlns:a16="http://schemas.microsoft.com/office/drawing/2014/main" id="{A9C68231-6940-D7F8-574B-4421307DA94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669" y="5374717"/>
            <a:ext cx="915300" cy="1220400"/>
          </a:xfrm>
          <a:prstGeom prst="rect">
            <a:avLst/>
          </a:prstGeom>
        </p:spPr>
      </p:pic>
      <p:pic>
        <p:nvPicPr>
          <p:cNvPr id="5" name="Picture 4" descr="A car with a screen&#10;&#10;AI-generated content may be incorrect.">
            <a:extLst>
              <a:ext uri="{FF2B5EF4-FFF2-40B4-BE49-F238E27FC236}">
                <a16:creationId xmlns:a16="http://schemas.microsoft.com/office/drawing/2014/main" id="{907BEB6E-EDE1-5C34-9436-9D46AF213B7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099" y="1653130"/>
            <a:ext cx="915300" cy="1220400"/>
          </a:xfrm>
          <a:prstGeom prst="rect">
            <a:avLst/>
          </a:prstGeom>
        </p:spPr>
      </p:pic>
      <p:pic>
        <p:nvPicPr>
          <p:cNvPr id="10" name="Picture 9" descr="A close up of a device&#10;&#10;AI-generated content may be incorrect.">
            <a:extLst>
              <a:ext uri="{FF2B5EF4-FFF2-40B4-BE49-F238E27FC236}">
                <a16:creationId xmlns:a16="http://schemas.microsoft.com/office/drawing/2014/main" id="{00B84AA9-82D1-1AB6-A089-8CE9AD1575D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61" y="3745445"/>
            <a:ext cx="969364" cy="727023"/>
          </a:xfrm>
          <a:prstGeom prst="rect">
            <a:avLst/>
          </a:prstGeom>
        </p:spPr>
      </p:pic>
      <p:pic>
        <p:nvPicPr>
          <p:cNvPr id="14" name="Picture 13" descr="The door of a car&#10;&#10;AI-generated content may be incorrect.">
            <a:extLst>
              <a:ext uri="{FF2B5EF4-FFF2-40B4-BE49-F238E27FC236}">
                <a16:creationId xmlns:a16="http://schemas.microsoft.com/office/drawing/2014/main" id="{A8ED4C47-2EC0-FE7F-0DD2-7BB222E8CF2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099" y="5354306"/>
            <a:ext cx="915300" cy="1220400"/>
          </a:xfrm>
          <a:prstGeom prst="rect">
            <a:avLst/>
          </a:prstGeom>
        </p:spPr>
      </p:pic>
      <p:pic>
        <p:nvPicPr>
          <p:cNvPr id="22" name="Picture 21" descr="The inside of a car&#10;&#10;AI-generated content may be incorrect.">
            <a:extLst>
              <a:ext uri="{FF2B5EF4-FFF2-40B4-BE49-F238E27FC236}">
                <a16:creationId xmlns:a16="http://schemas.microsoft.com/office/drawing/2014/main" id="{37A3750A-3888-CDA8-DD70-667D7CA12C7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7282" y="5297756"/>
            <a:ext cx="915301" cy="1220401"/>
          </a:xfrm>
          <a:prstGeom prst="rect">
            <a:avLst/>
          </a:prstGeom>
        </p:spPr>
      </p:pic>
      <p:pic>
        <p:nvPicPr>
          <p:cNvPr id="24" name="Picture 23" descr="A car with a screen&#10;&#10;AI-generated content may be incorrect.">
            <a:extLst>
              <a:ext uri="{FF2B5EF4-FFF2-40B4-BE49-F238E27FC236}">
                <a16:creationId xmlns:a16="http://schemas.microsoft.com/office/drawing/2014/main" id="{FC6EC9A5-E3C8-DF36-F099-6383481B47B4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7282" y="1653129"/>
            <a:ext cx="915300" cy="1220400"/>
          </a:xfrm>
          <a:prstGeom prst="rect">
            <a:avLst/>
          </a:prstGeom>
        </p:spPr>
      </p:pic>
      <p:pic>
        <p:nvPicPr>
          <p:cNvPr id="26" name="Picture 25" descr="A close up of a device&#10;&#10;AI-generated content may be incorrect.">
            <a:extLst>
              <a:ext uri="{FF2B5EF4-FFF2-40B4-BE49-F238E27FC236}">
                <a16:creationId xmlns:a16="http://schemas.microsoft.com/office/drawing/2014/main" id="{6B940CED-DE2E-B52D-2174-289D6D4C1FD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855" y="3689569"/>
            <a:ext cx="969364" cy="727023"/>
          </a:xfrm>
          <a:prstGeom prst="rect">
            <a:avLst/>
          </a:prstGeom>
        </p:spPr>
      </p:pic>
      <p:pic>
        <p:nvPicPr>
          <p:cNvPr id="8" name="Picture 7" descr="The door of a vehicle&#10;&#10;AI-generated content may be incorrect.">
            <a:extLst>
              <a:ext uri="{FF2B5EF4-FFF2-40B4-BE49-F238E27FC236}">
                <a16:creationId xmlns:a16="http://schemas.microsoft.com/office/drawing/2014/main" id="{83FE5F14-1638-E48D-CC35-E2928C9F5DBA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656" y="5354304"/>
            <a:ext cx="915302" cy="1220402"/>
          </a:xfrm>
          <a:prstGeom prst="rect">
            <a:avLst/>
          </a:prstGeom>
        </p:spPr>
      </p:pic>
      <p:pic>
        <p:nvPicPr>
          <p:cNvPr id="16" name="Picture 15" descr="A car with a screen&#10;&#10;AI-generated content may be incorrect.">
            <a:extLst>
              <a:ext uri="{FF2B5EF4-FFF2-40B4-BE49-F238E27FC236}">
                <a16:creationId xmlns:a16="http://schemas.microsoft.com/office/drawing/2014/main" id="{F7DDADEC-E018-86DE-1C9B-E9DE3947A15D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529" y="1653129"/>
            <a:ext cx="915300" cy="1220400"/>
          </a:xfrm>
          <a:prstGeom prst="rect">
            <a:avLst/>
          </a:prstGeom>
        </p:spPr>
      </p:pic>
      <p:pic>
        <p:nvPicPr>
          <p:cNvPr id="20" name="Picture 19" descr="A close up of a device&#10;&#10;AI-generated content may be incorrect.">
            <a:extLst>
              <a:ext uri="{FF2B5EF4-FFF2-40B4-BE49-F238E27FC236}">
                <a16:creationId xmlns:a16="http://schemas.microsoft.com/office/drawing/2014/main" id="{0A0B8589-71F7-4B7B-2450-6D5FBB4A0E5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656" y="3791924"/>
            <a:ext cx="969364" cy="727023"/>
          </a:xfrm>
          <a:prstGeom prst="rect">
            <a:avLst/>
          </a:prstGeom>
        </p:spPr>
      </p:pic>
      <p:pic>
        <p:nvPicPr>
          <p:cNvPr id="12" name="Picture 11" descr="A car dashboard with a screen&#10;&#10;AI-generated content may be incorrect.">
            <a:extLst>
              <a:ext uri="{FF2B5EF4-FFF2-40B4-BE49-F238E27FC236}">
                <a16:creationId xmlns:a16="http://schemas.microsoft.com/office/drawing/2014/main" id="{04596CB7-7859-DB16-0773-DF91CF55545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353" y="1648706"/>
            <a:ext cx="915300" cy="1220400"/>
          </a:xfrm>
          <a:prstGeom prst="rect">
            <a:avLst/>
          </a:prstGeom>
        </p:spPr>
      </p:pic>
      <p:pic>
        <p:nvPicPr>
          <p:cNvPr id="23" name="Picture 22" descr="A close up of a charging station&#10;&#10;AI-generated content may be incorrect.">
            <a:extLst>
              <a:ext uri="{FF2B5EF4-FFF2-40B4-BE49-F238E27FC236}">
                <a16:creationId xmlns:a16="http://schemas.microsoft.com/office/drawing/2014/main" id="{C55FB5F3-6E24-2B58-1C8E-2AAD5862589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391" y="3760611"/>
            <a:ext cx="969364" cy="727023"/>
          </a:xfrm>
          <a:prstGeom prst="rect">
            <a:avLst/>
          </a:prstGeom>
        </p:spPr>
      </p:pic>
      <p:pic>
        <p:nvPicPr>
          <p:cNvPr id="27" name="Picture 26" descr="The door of a car&#10;&#10;AI-generated content may be incorrect.">
            <a:extLst>
              <a:ext uri="{FF2B5EF4-FFF2-40B4-BE49-F238E27FC236}">
                <a16:creationId xmlns:a16="http://schemas.microsoft.com/office/drawing/2014/main" id="{5BE76743-CCB8-DE0D-1029-5DF067778E73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3423" y="5354304"/>
            <a:ext cx="915300" cy="1220400"/>
          </a:xfrm>
          <a:prstGeom prst="rect">
            <a:avLst/>
          </a:prstGeom>
        </p:spPr>
      </p:pic>
      <p:pic>
        <p:nvPicPr>
          <p:cNvPr id="29" name="Picture 28" descr="A close-up of a car stereo&#10;&#10;AI-generated content may be incorrect.">
            <a:extLst>
              <a:ext uri="{FF2B5EF4-FFF2-40B4-BE49-F238E27FC236}">
                <a16:creationId xmlns:a16="http://schemas.microsoft.com/office/drawing/2014/main" id="{9124FA86-3F18-0956-57ED-7AC0662C7637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290" y="1648706"/>
            <a:ext cx="915300" cy="1220400"/>
          </a:xfrm>
          <a:prstGeom prst="rect">
            <a:avLst/>
          </a:prstGeom>
        </p:spPr>
      </p:pic>
      <p:pic>
        <p:nvPicPr>
          <p:cNvPr id="31" name="Picture 30" descr="A close up of a keyhole&#10;&#10;AI-generated content may be incorrect.">
            <a:extLst>
              <a:ext uri="{FF2B5EF4-FFF2-40B4-BE49-F238E27FC236}">
                <a16:creationId xmlns:a16="http://schemas.microsoft.com/office/drawing/2014/main" id="{673684A2-EC21-C192-30A2-9AD3AD58713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7188" y="3730790"/>
            <a:ext cx="914402" cy="685802"/>
          </a:xfrm>
          <a:prstGeom prst="rect">
            <a:avLst/>
          </a:prstGeom>
        </p:spPr>
      </p:pic>
      <p:pic>
        <p:nvPicPr>
          <p:cNvPr id="33" name="Picture 32" descr="The door of a vehicle&#10;&#10;AI-generated content may be incorrect.">
            <a:extLst>
              <a:ext uri="{FF2B5EF4-FFF2-40B4-BE49-F238E27FC236}">
                <a16:creationId xmlns:a16="http://schemas.microsoft.com/office/drawing/2014/main" id="{F4BF44D4-C88E-F0CB-5DE0-293F6FB91416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7723" y="5311179"/>
            <a:ext cx="915300" cy="1220400"/>
          </a:xfrm>
          <a:prstGeom prst="rect">
            <a:avLst/>
          </a:prstGeom>
        </p:spPr>
      </p:pic>
      <p:sp>
        <p:nvSpPr>
          <p:cNvPr id="2" name="Star: 6 Points 1">
            <a:extLst>
              <a:ext uri="{FF2B5EF4-FFF2-40B4-BE49-F238E27FC236}">
                <a16:creationId xmlns:a16="http://schemas.microsoft.com/office/drawing/2014/main" id="{D763C3CA-A057-D9E5-F12E-901BB7045AE1}"/>
              </a:ext>
            </a:extLst>
          </p:cNvPr>
          <p:cNvSpPr/>
          <p:nvPr/>
        </p:nvSpPr>
        <p:spPr>
          <a:xfrm>
            <a:off x="451576" y="6006558"/>
            <a:ext cx="435429" cy="354596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7D811-F34A-2BF9-E0DA-F80895345B05}"/>
              </a:ext>
            </a:extLst>
          </p:cNvPr>
          <p:cNvSpPr txBox="1"/>
          <p:nvPr/>
        </p:nvSpPr>
        <p:spPr>
          <a:xfrm>
            <a:off x="2442775" y="2919887"/>
            <a:ext cx="8236111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Big display</a:t>
            </a:r>
            <a:endParaRPr lang="en-IN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81684-804F-EACF-9426-D6090492A453}"/>
              </a:ext>
            </a:extLst>
          </p:cNvPr>
          <p:cNvSpPr txBox="1"/>
          <p:nvPr/>
        </p:nvSpPr>
        <p:spPr>
          <a:xfrm>
            <a:off x="10883349" y="2919886"/>
            <a:ext cx="1130625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Small display</a:t>
            </a:r>
            <a:endParaRPr lang="en-IN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04EC59-2CEF-A750-AC55-154460BCF62C}"/>
              </a:ext>
            </a:extLst>
          </p:cNvPr>
          <p:cNvSpPr txBox="1"/>
          <p:nvPr/>
        </p:nvSpPr>
        <p:spPr>
          <a:xfrm>
            <a:off x="2366798" y="4608650"/>
            <a:ext cx="8236111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Wireless charger mat</a:t>
            </a:r>
            <a:endParaRPr lang="en-IN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2CD35B-E20F-6665-89E5-AE9F8BCBDA2F}"/>
              </a:ext>
            </a:extLst>
          </p:cNvPr>
          <p:cNvSpPr txBox="1"/>
          <p:nvPr/>
        </p:nvSpPr>
        <p:spPr>
          <a:xfrm>
            <a:off x="10807372" y="4608649"/>
            <a:ext cx="1130625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Normal Mat</a:t>
            </a:r>
            <a:endParaRPr lang="en-IN" sz="11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0BAF1B-33E8-2375-FFD4-27B9DCF70F3F}"/>
              </a:ext>
            </a:extLst>
          </p:cNvPr>
          <p:cNvSpPr txBox="1"/>
          <p:nvPr/>
        </p:nvSpPr>
        <p:spPr>
          <a:xfrm>
            <a:off x="1009436" y="6204641"/>
            <a:ext cx="1564389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Different Colour of trims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342142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7F0CE-E1A2-6195-B56A-C8E0FE2E4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79DED-D826-18E3-160F-9D1E9AA7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" y="76240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/>
              <a:t>Variant Matrix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041C03-8F21-604C-2047-0806E4EB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46627"/>
              </p:ext>
            </p:extLst>
          </p:nvPr>
        </p:nvGraphicFramePr>
        <p:xfrm>
          <a:off x="440690" y="837089"/>
          <a:ext cx="11497307" cy="5961340"/>
        </p:xfrm>
        <a:graphic>
          <a:graphicData uri="http://schemas.openxmlformats.org/drawingml/2006/table">
            <a:tbl>
              <a:tblPr/>
              <a:tblGrid>
                <a:gridCol w="565150">
                  <a:extLst>
                    <a:ext uri="{9D8B030D-6E8A-4147-A177-3AD203B41FA5}">
                      <a16:colId xmlns:a16="http://schemas.microsoft.com/office/drawing/2014/main" val="254837136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626693428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306447013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3369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12404784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89445020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801562950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1975338135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659632096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89902779"/>
                    </a:ext>
                  </a:extLst>
                </a:gridCol>
                <a:gridCol w="1043093">
                  <a:extLst>
                    <a:ext uri="{9D8B030D-6E8A-4147-A177-3AD203B41FA5}">
                      <a16:colId xmlns:a16="http://schemas.microsoft.com/office/drawing/2014/main" val="2846068978"/>
                    </a:ext>
                  </a:extLst>
                </a:gridCol>
              </a:tblGrid>
              <a:tr h="272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Sr.No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AX7L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AX5L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AX3L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MX1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97258"/>
                  </a:ext>
                </a:extLst>
              </a:tr>
              <a:tr h="2723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Mocha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54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Trim Pad RH Rear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78849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Trim Pad LH Front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/>
                    </a:p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4066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Trim Pad LH Rear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16962"/>
                  </a:ext>
                </a:extLst>
              </a:tr>
            </a:tbl>
          </a:graphicData>
        </a:graphic>
      </p:graphicFrame>
      <p:pic>
        <p:nvPicPr>
          <p:cNvPr id="3" name="Picture 2" descr="The inside of a vehicle&#10;&#10;AI-generated content may be incorrect.">
            <a:extLst>
              <a:ext uri="{FF2B5EF4-FFF2-40B4-BE49-F238E27FC236}">
                <a16:creationId xmlns:a16="http://schemas.microsoft.com/office/drawing/2014/main" id="{3E7EFEB0-1D01-9D8A-3ACB-3B0923FE8A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5336" y="1698172"/>
            <a:ext cx="981965" cy="899885"/>
          </a:xfrm>
          <a:prstGeom prst="rect">
            <a:avLst/>
          </a:prstGeom>
        </p:spPr>
      </p:pic>
      <p:pic>
        <p:nvPicPr>
          <p:cNvPr id="6" name="Picture 5" descr="The door of a car&#10;&#10;AI-generated content may be incorrect.">
            <a:extLst>
              <a:ext uri="{FF2B5EF4-FFF2-40B4-BE49-F238E27FC236}">
                <a16:creationId xmlns:a16="http://schemas.microsoft.com/office/drawing/2014/main" id="{78B7DF73-EDAB-2B94-2662-3355E02AE3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5335" y="3654373"/>
            <a:ext cx="981965" cy="870703"/>
          </a:xfrm>
          <a:prstGeom prst="rect">
            <a:avLst/>
          </a:prstGeom>
        </p:spPr>
      </p:pic>
      <p:pic>
        <p:nvPicPr>
          <p:cNvPr id="9" name="Picture 8" descr="A car door with a person standing in front of it&#10;&#10;AI-generated content may be incorrect.">
            <a:extLst>
              <a:ext uri="{FF2B5EF4-FFF2-40B4-BE49-F238E27FC236}">
                <a16:creationId xmlns:a16="http://schemas.microsoft.com/office/drawing/2014/main" id="{8DD013DC-9688-4F97-F95B-AE0CF1F762C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5335" y="5581392"/>
            <a:ext cx="981965" cy="741079"/>
          </a:xfrm>
          <a:prstGeom prst="rect">
            <a:avLst/>
          </a:prstGeom>
        </p:spPr>
      </p:pic>
      <p:pic>
        <p:nvPicPr>
          <p:cNvPr id="11" name="Picture 10" descr="A person standing in a car&#10;&#10;AI-generated content may be incorrect.">
            <a:extLst>
              <a:ext uri="{FF2B5EF4-FFF2-40B4-BE49-F238E27FC236}">
                <a16:creationId xmlns:a16="http://schemas.microsoft.com/office/drawing/2014/main" id="{505798BC-60D0-8BE6-B9A3-B1ACC483394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879" y="1654630"/>
            <a:ext cx="916661" cy="1222214"/>
          </a:xfrm>
          <a:prstGeom prst="rect">
            <a:avLst/>
          </a:prstGeom>
        </p:spPr>
      </p:pic>
      <p:pic>
        <p:nvPicPr>
          <p:cNvPr id="13" name="Picture 12" descr="A person standing in a car&#10;&#10;AI-generated content may be incorrect.">
            <a:extLst>
              <a:ext uri="{FF2B5EF4-FFF2-40B4-BE49-F238E27FC236}">
                <a16:creationId xmlns:a16="http://schemas.microsoft.com/office/drawing/2014/main" id="{4AB44B35-6B21-2580-0757-BE42FF2C24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879" y="3370050"/>
            <a:ext cx="916661" cy="1222214"/>
          </a:xfrm>
          <a:prstGeom prst="rect">
            <a:avLst/>
          </a:prstGeom>
        </p:spPr>
      </p:pic>
      <p:pic>
        <p:nvPicPr>
          <p:cNvPr id="15" name="Picture 14" descr="The door of a car&#10;&#10;AI-generated content may be incorrect.">
            <a:extLst>
              <a:ext uri="{FF2B5EF4-FFF2-40B4-BE49-F238E27FC236}">
                <a16:creationId xmlns:a16="http://schemas.microsoft.com/office/drawing/2014/main" id="{BAC89CCB-4C4B-1746-F315-37782CBF40F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878" y="5340823"/>
            <a:ext cx="916661" cy="1222215"/>
          </a:xfrm>
          <a:prstGeom prst="rect">
            <a:avLst/>
          </a:prstGeom>
        </p:spPr>
      </p:pic>
      <p:pic>
        <p:nvPicPr>
          <p:cNvPr id="17" name="Picture 16" descr="The inside of a car&#10;&#10;AI-generated content may be incorrect.">
            <a:extLst>
              <a:ext uri="{FF2B5EF4-FFF2-40B4-BE49-F238E27FC236}">
                <a16:creationId xmlns:a16="http://schemas.microsoft.com/office/drawing/2014/main" id="{5B50D01E-C2D0-F76E-C735-6C15490AB90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997" y="1698172"/>
            <a:ext cx="907065" cy="1209420"/>
          </a:xfrm>
          <a:prstGeom prst="rect">
            <a:avLst/>
          </a:prstGeom>
        </p:spPr>
      </p:pic>
      <p:pic>
        <p:nvPicPr>
          <p:cNvPr id="19" name="Picture 18" descr="The door of a car&#10;&#10;AI-generated content may be incorrect.">
            <a:extLst>
              <a:ext uri="{FF2B5EF4-FFF2-40B4-BE49-F238E27FC236}">
                <a16:creationId xmlns:a16="http://schemas.microsoft.com/office/drawing/2014/main" id="{99F8247B-9669-7DB2-C044-AE04226DE43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198" y="3478616"/>
            <a:ext cx="916661" cy="1222215"/>
          </a:xfrm>
          <a:prstGeom prst="rect">
            <a:avLst/>
          </a:prstGeom>
        </p:spPr>
      </p:pic>
      <p:pic>
        <p:nvPicPr>
          <p:cNvPr id="21" name="Picture 20" descr="The door of a car&#10;&#10;AI-generated content may be incorrect.">
            <a:extLst>
              <a:ext uri="{FF2B5EF4-FFF2-40B4-BE49-F238E27FC236}">
                <a16:creationId xmlns:a16="http://schemas.microsoft.com/office/drawing/2014/main" id="{50F3B7D7-28BA-56F5-ED33-58B0A633F10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198" y="5159828"/>
            <a:ext cx="871983" cy="1162643"/>
          </a:xfrm>
          <a:prstGeom prst="rect">
            <a:avLst/>
          </a:prstGeom>
        </p:spPr>
      </p:pic>
      <p:pic>
        <p:nvPicPr>
          <p:cNvPr id="5" name="Picture 4" descr="The inside of a vehicle&#10;&#10;AI-generated content may be incorrect.">
            <a:extLst>
              <a:ext uri="{FF2B5EF4-FFF2-40B4-BE49-F238E27FC236}">
                <a16:creationId xmlns:a16="http://schemas.microsoft.com/office/drawing/2014/main" id="{1E1C26AB-B257-94F3-D45B-4A3DEEC9172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846" y="1654629"/>
            <a:ext cx="916661" cy="1222215"/>
          </a:xfrm>
          <a:prstGeom prst="rect">
            <a:avLst/>
          </a:prstGeom>
        </p:spPr>
      </p:pic>
      <p:pic>
        <p:nvPicPr>
          <p:cNvPr id="10" name="Picture 9" descr="The door of a vehicle&#10;&#10;AI-generated content may be incorrect.">
            <a:extLst>
              <a:ext uri="{FF2B5EF4-FFF2-40B4-BE49-F238E27FC236}">
                <a16:creationId xmlns:a16="http://schemas.microsoft.com/office/drawing/2014/main" id="{DE6D990D-F247-9BA4-86ED-A4407F0D861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1012" y="3478615"/>
            <a:ext cx="916661" cy="1222215"/>
          </a:xfrm>
          <a:prstGeom prst="rect">
            <a:avLst/>
          </a:prstGeom>
        </p:spPr>
      </p:pic>
      <p:pic>
        <p:nvPicPr>
          <p:cNvPr id="14" name="Picture 13" descr="The inside of a vehicle door&#10;&#10;AI-generated content may be incorrect.">
            <a:extLst>
              <a:ext uri="{FF2B5EF4-FFF2-40B4-BE49-F238E27FC236}">
                <a16:creationId xmlns:a16="http://schemas.microsoft.com/office/drawing/2014/main" id="{CA9256D1-000D-2675-7816-60A0FC5EDDE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890" y="5296787"/>
            <a:ext cx="872904" cy="1163872"/>
          </a:xfrm>
          <a:prstGeom prst="rect">
            <a:avLst/>
          </a:prstGeom>
        </p:spPr>
      </p:pic>
      <p:pic>
        <p:nvPicPr>
          <p:cNvPr id="18" name="Picture 17" descr="The door of a vehicle&#10;&#10;AI-generated content may be incorrect.">
            <a:extLst>
              <a:ext uri="{FF2B5EF4-FFF2-40B4-BE49-F238E27FC236}">
                <a16:creationId xmlns:a16="http://schemas.microsoft.com/office/drawing/2014/main" id="{3821DD33-A69F-016D-0176-C09354BF484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3739" y="5238444"/>
            <a:ext cx="916661" cy="1222215"/>
          </a:xfrm>
          <a:prstGeom prst="rect">
            <a:avLst/>
          </a:prstGeom>
        </p:spPr>
      </p:pic>
      <p:pic>
        <p:nvPicPr>
          <p:cNvPr id="22" name="Picture 21" descr="The door of a vehicle&#10;&#10;AI-generated content may be incorrect.">
            <a:extLst>
              <a:ext uri="{FF2B5EF4-FFF2-40B4-BE49-F238E27FC236}">
                <a16:creationId xmlns:a16="http://schemas.microsoft.com/office/drawing/2014/main" id="{49DF26E5-BE60-C76B-EAEB-45C0D6723FD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3739" y="1731731"/>
            <a:ext cx="916661" cy="1222214"/>
          </a:xfrm>
          <a:prstGeom prst="rect">
            <a:avLst/>
          </a:prstGeom>
        </p:spPr>
      </p:pic>
      <p:pic>
        <p:nvPicPr>
          <p:cNvPr id="24" name="Picture 23" descr="The door of a vehicle&#10;&#10;AI-generated content may be incorrect.">
            <a:extLst>
              <a:ext uri="{FF2B5EF4-FFF2-40B4-BE49-F238E27FC236}">
                <a16:creationId xmlns:a16="http://schemas.microsoft.com/office/drawing/2014/main" id="{74351DA8-8781-B58A-55AA-618BA4615D6A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3739" y="3501886"/>
            <a:ext cx="916661" cy="1222214"/>
          </a:xfrm>
          <a:prstGeom prst="rect">
            <a:avLst/>
          </a:prstGeom>
        </p:spPr>
      </p:pic>
      <p:pic>
        <p:nvPicPr>
          <p:cNvPr id="8" name="Picture 7" descr="The door of a car&#10;&#10;AI-generated content may be incorrect.">
            <a:extLst>
              <a:ext uri="{FF2B5EF4-FFF2-40B4-BE49-F238E27FC236}">
                <a16:creationId xmlns:a16="http://schemas.microsoft.com/office/drawing/2014/main" id="{1DE5113E-4C3F-2C77-61CE-3A047FF2B37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583" y="3501886"/>
            <a:ext cx="872904" cy="1163872"/>
          </a:xfrm>
          <a:prstGeom prst="rect">
            <a:avLst/>
          </a:prstGeom>
        </p:spPr>
      </p:pic>
      <p:pic>
        <p:nvPicPr>
          <p:cNvPr id="16" name="Picture 15" descr="The door of a vehicle&#10;&#10;AI-generated content may be incorrect.">
            <a:extLst>
              <a:ext uri="{FF2B5EF4-FFF2-40B4-BE49-F238E27FC236}">
                <a16:creationId xmlns:a16="http://schemas.microsoft.com/office/drawing/2014/main" id="{4A1340E0-9583-1F70-DCDA-8E33A0B2D8F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704" y="1691774"/>
            <a:ext cx="916661" cy="1222215"/>
          </a:xfrm>
          <a:prstGeom prst="rect">
            <a:avLst/>
          </a:prstGeom>
        </p:spPr>
      </p:pic>
      <p:pic>
        <p:nvPicPr>
          <p:cNvPr id="23" name="Picture 22" descr="The door of a vehicle&#10;&#10;AI-generated content may be incorrect.">
            <a:extLst>
              <a:ext uri="{FF2B5EF4-FFF2-40B4-BE49-F238E27FC236}">
                <a16:creationId xmlns:a16="http://schemas.microsoft.com/office/drawing/2014/main" id="{F2C7874D-CF27-78EE-446D-8768A68DCF28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583" y="5296787"/>
            <a:ext cx="916661" cy="1222215"/>
          </a:xfrm>
          <a:prstGeom prst="rect">
            <a:avLst/>
          </a:prstGeom>
        </p:spPr>
      </p:pic>
      <p:pic>
        <p:nvPicPr>
          <p:cNvPr id="12" name="Picture 11" descr="The door of a car&#10;&#10;AI-generated content may be incorrect.">
            <a:extLst>
              <a:ext uri="{FF2B5EF4-FFF2-40B4-BE49-F238E27FC236}">
                <a16:creationId xmlns:a16="http://schemas.microsoft.com/office/drawing/2014/main" id="{998F9ECB-C505-4ACB-6CC9-0E029B74AEF1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444" y="1707520"/>
            <a:ext cx="916661" cy="1222215"/>
          </a:xfrm>
          <a:prstGeom prst="rect">
            <a:avLst/>
          </a:prstGeom>
        </p:spPr>
      </p:pic>
      <p:pic>
        <p:nvPicPr>
          <p:cNvPr id="25" name="Picture 24" descr="The door of a car&#10;&#10;AI-generated content may be incorrect.">
            <a:extLst>
              <a:ext uri="{FF2B5EF4-FFF2-40B4-BE49-F238E27FC236}">
                <a16:creationId xmlns:a16="http://schemas.microsoft.com/office/drawing/2014/main" id="{844EE306-8B0B-C098-152F-9BA210069BDA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444" y="3456613"/>
            <a:ext cx="916661" cy="1222215"/>
          </a:xfrm>
          <a:prstGeom prst="rect">
            <a:avLst/>
          </a:prstGeom>
        </p:spPr>
      </p:pic>
      <p:pic>
        <p:nvPicPr>
          <p:cNvPr id="27" name="Picture 26" descr="The door of a car&#10;&#10;AI-generated content may be incorrect.">
            <a:extLst>
              <a:ext uri="{FF2B5EF4-FFF2-40B4-BE49-F238E27FC236}">
                <a16:creationId xmlns:a16="http://schemas.microsoft.com/office/drawing/2014/main" id="{EBB71BE4-3C1E-A4D0-016A-319485D341B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1040" y="5202328"/>
            <a:ext cx="916661" cy="1222215"/>
          </a:xfrm>
          <a:prstGeom prst="rect">
            <a:avLst/>
          </a:prstGeom>
        </p:spPr>
      </p:pic>
      <p:pic>
        <p:nvPicPr>
          <p:cNvPr id="29" name="Picture 28" descr="The door of a vehicle&#10;&#10;AI-generated content may be incorrect.">
            <a:extLst>
              <a:ext uri="{FF2B5EF4-FFF2-40B4-BE49-F238E27FC236}">
                <a16:creationId xmlns:a16="http://schemas.microsoft.com/office/drawing/2014/main" id="{2A246863-63EB-36D2-67B4-7CED5547A0BF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290" y="1731731"/>
            <a:ext cx="916661" cy="1222215"/>
          </a:xfrm>
          <a:prstGeom prst="rect">
            <a:avLst/>
          </a:prstGeom>
        </p:spPr>
      </p:pic>
      <p:pic>
        <p:nvPicPr>
          <p:cNvPr id="31" name="Picture 30" descr="The door of a car&#10;&#10;AI-generated content may be incorrect.">
            <a:extLst>
              <a:ext uri="{FF2B5EF4-FFF2-40B4-BE49-F238E27FC236}">
                <a16:creationId xmlns:a16="http://schemas.microsoft.com/office/drawing/2014/main" id="{F103F10C-8BE2-7026-B0BC-F5578AE232A2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134" y="3501886"/>
            <a:ext cx="916662" cy="1222216"/>
          </a:xfrm>
          <a:prstGeom prst="rect">
            <a:avLst/>
          </a:prstGeom>
        </p:spPr>
      </p:pic>
      <p:pic>
        <p:nvPicPr>
          <p:cNvPr id="33" name="Picture 32" descr="The inside of a vehicle&#10;&#10;AI-generated content may be incorrect.">
            <a:extLst>
              <a:ext uri="{FF2B5EF4-FFF2-40B4-BE49-F238E27FC236}">
                <a16:creationId xmlns:a16="http://schemas.microsoft.com/office/drawing/2014/main" id="{945AB490-A9DA-C1AD-78DA-F4376784154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134" y="5238444"/>
            <a:ext cx="872905" cy="1163873"/>
          </a:xfrm>
          <a:prstGeom prst="rect">
            <a:avLst/>
          </a:prstGeom>
        </p:spPr>
      </p:pic>
      <p:sp>
        <p:nvSpPr>
          <p:cNvPr id="2" name="Star: 6 Points 1">
            <a:extLst>
              <a:ext uri="{FF2B5EF4-FFF2-40B4-BE49-F238E27FC236}">
                <a16:creationId xmlns:a16="http://schemas.microsoft.com/office/drawing/2014/main" id="{DD792102-1713-333D-7EC1-EBE6F7BAC20C}"/>
              </a:ext>
            </a:extLst>
          </p:cNvPr>
          <p:cNvSpPr/>
          <p:nvPr/>
        </p:nvSpPr>
        <p:spPr>
          <a:xfrm>
            <a:off x="457769" y="2699546"/>
            <a:ext cx="435429" cy="354596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0" name="Star: 6 Points 19">
            <a:extLst>
              <a:ext uri="{FF2B5EF4-FFF2-40B4-BE49-F238E27FC236}">
                <a16:creationId xmlns:a16="http://schemas.microsoft.com/office/drawing/2014/main" id="{5F685FA4-83F8-8F82-A878-4BFC72DFB7E9}"/>
              </a:ext>
            </a:extLst>
          </p:cNvPr>
          <p:cNvSpPr/>
          <p:nvPr/>
        </p:nvSpPr>
        <p:spPr>
          <a:xfrm>
            <a:off x="512503" y="4394391"/>
            <a:ext cx="435429" cy="354596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6" name="Star: 6 Points 25">
            <a:extLst>
              <a:ext uri="{FF2B5EF4-FFF2-40B4-BE49-F238E27FC236}">
                <a16:creationId xmlns:a16="http://schemas.microsoft.com/office/drawing/2014/main" id="{CFBB31A2-41E6-3938-5D6A-FC4504AA9E21}"/>
              </a:ext>
            </a:extLst>
          </p:cNvPr>
          <p:cNvSpPr/>
          <p:nvPr/>
        </p:nvSpPr>
        <p:spPr>
          <a:xfrm>
            <a:off x="475456" y="6109985"/>
            <a:ext cx="435429" cy="354596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838314-CEF9-C3E2-BB04-2E167179868A}"/>
              </a:ext>
            </a:extLst>
          </p:cNvPr>
          <p:cNvSpPr txBox="1"/>
          <p:nvPr/>
        </p:nvSpPr>
        <p:spPr>
          <a:xfrm>
            <a:off x="1009436" y="6204641"/>
            <a:ext cx="1564389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Different Colour of trims</a:t>
            </a:r>
            <a:endParaRPr lang="en-IN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84215-C808-0A37-F580-5A266D4AB3A5}"/>
              </a:ext>
            </a:extLst>
          </p:cNvPr>
          <p:cNvSpPr txBox="1"/>
          <p:nvPr/>
        </p:nvSpPr>
        <p:spPr>
          <a:xfrm>
            <a:off x="989439" y="4463384"/>
            <a:ext cx="1564389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Different Colour of trims</a:t>
            </a:r>
            <a:endParaRPr lang="en-IN" sz="11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AE67C-BA83-36FA-3784-05245F9CBBA4}"/>
              </a:ext>
            </a:extLst>
          </p:cNvPr>
          <p:cNvSpPr txBox="1"/>
          <p:nvPr/>
        </p:nvSpPr>
        <p:spPr>
          <a:xfrm>
            <a:off x="989438" y="2661400"/>
            <a:ext cx="1564389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Different Colour of trims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421086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b9e604-4c7a-4b9b-a178-3fff1cade0b9">
      <Terms xmlns="http://schemas.microsoft.com/office/infopath/2007/PartnerControls"/>
    </lcf76f155ced4ddcb4097134ff3c332f>
    <TaxCatchAll xmlns="23755973-ed59-4497-bac4-ec8c132e8a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008968A8E645489F36BC0C5BA95756" ma:contentTypeVersion="16" ma:contentTypeDescription="Create a new document." ma:contentTypeScope="" ma:versionID="ac3a5b5a20b8d25c4f5a49c316f6eee8">
  <xsd:schema xmlns:xsd="http://www.w3.org/2001/XMLSchema" xmlns:xs="http://www.w3.org/2001/XMLSchema" xmlns:p="http://schemas.microsoft.com/office/2006/metadata/properties" xmlns:ns2="06b9e604-4c7a-4b9b-a178-3fff1cade0b9" xmlns:ns3="23755973-ed59-4497-bac4-ec8c132e8afa" targetNamespace="http://schemas.microsoft.com/office/2006/metadata/properties" ma:root="true" ma:fieldsID="eec1d4343b0924de12a73bb40ba7b1bb" ns2:_="" ns3:_="">
    <xsd:import namespace="06b9e604-4c7a-4b9b-a178-3fff1cade0b9"/>
    <xsd:import namespace="23755973-ed59-4497-bac4-ec8c132e8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b9e604-4c7a-4b9b-a178-3fff1cade0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b35d908-387f-49a4-8ac6-32ee027148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55973-ed59-4497-bac4-ec8c132e8af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7a92b1f-ce6d-48da-9eb1-08f46484e9c2}" ma:internalName="TaxCatchAll" ma:showField="CatchAllData" ma:web="23755973-ed59-4497-bac4-ec8c132e8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DFBB64-F0BD-45E7-8AA4-81337FC93113}">
  <ds:schemaRefs>
    <ds:schemaRef ds:uri="http://purl.org/dc/terms/"/>
    <ds:schemaRef ds:uri="06b9e604-4c7a-4b9b-a178-3fff1cade0b9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23755973-ed59-4497-bac4-ec8c132e8afa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40600A5-BFE6-4170-90AC-A1448F5E6155}">
  <ds:schemaRefs>
    <ds:schemaRef ds:uri="06b9e604-4c7a-4b9b-a178-3fff1cade0b9"/>
    <ds:schemaRef ds:uri="23755973-ed59-4497-bac4-ec8c132e8a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658E272-3945-4A46-8E97-CFB8458FC7C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c4858b5-f020-483a-b7ef-71ded6e81767}" enabled="0" method="" siteId="{8c4858b5-f020-483a-b7ef-71ded6e8176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607</Words>
  <Application>Microsoft Office PowerPoint</Application>
  <PresentationFormat>Widescreen</PresentationFormat>
  <Paragraphs>416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Aptos Narrow</vt:lpstr>
      <vt:lpstr>Arial</vt:lpstr>
      <vt:lpstr>Office Theme</vt:lpstr>
      <vt:lpstr>Variant Matrix</vt:lpstr>
      <vt:lpstr>Variant Matrix</vt:lpstr>
      <vt:lpstr>Variant Matrix</vt:lpstr>
      <vt:lpstr>Variant Matrix</vt:lpstr>
      <vt:lpstr>Variant Matrix</vt:lpstr>
      <vt:lpstr>Variant Matrix</vt:lpstr>
      <vt:lpstr>Variant Matrix</vt:lpstr>
      <vt:lpstr>Variant Matrix</vt:lpstr>
      <vt:lpstr>Variant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JADHAV AJINKYA</dc:creator>
  <cp:lastModifiedBy>JADHAV AJINKYA</cp:lastModifiedBy>
  <cp:revision>1</cp:revision>
  <dcterms:created xsi:type="dcterms:W3CDTF">2025-08-26T04:01:08Z</dcterms:created>
  <dcterms:modified xsi:type="dcterms:W3CDTF">2025-08-28T13:21:30Z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0x0101004F008968A8E645489F36BC0C5BA95756</vt:lpwstr>
  </property>
  <property fmtid="{D5CDD505-2E9C-101B-9397-08002B2CF9AE}" pid="3" name="MediaServiceImageTags">
    <vt:lpwstr/>
  </property>
</Properties>
</file>